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4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5.xml" ContentType="application/vnd.ms-office.inkAction+xml"/>
  <Override PartName="/ppt/tags/tag13.xml" ContentType="application/vnd.openxmlformats-officedocument.presentationml.tags+xml"/>
  <Override PartName="/ppt/ink/inkAction6.xml" ContentType="application/vnd.ms-office.inkAction+xml"/>
  <Override PartName="/ppt/tags/tag14.xml" ContentType="application/vnd.openxmlformats-officedocument.presentationml.tags+xml"/>
  <Override PartName="/ppt/ink/inkAction7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8.xml" ContentType="application/vnd.ms-office.inkAction+xml"/>
  <Override PartName="/ppt/tags/tag17.xml" ContentType="application/vnd.openxmlformats-officedocument.presentationml.tags+xml"/>
  <Override PartName="/ppt/ink/inkAction9.xml" ContentType="application/vnd.ms-office.inkAction+xml"/>
  <Override PartName="/ppt/tags/tag18.xml" ContentType="application/vnd.openxmlformats-officedocument.presentationml.tags+xml"/>
  <Override PartName="/ppt/ink/inkAction10.xml" ContentType="application/vnd.ms-office.inkAction+xml"/>
  <Override PartName="/ppt/tags/tag19.xml" ContentType="application/vnd.openxmlformats-officedocument.presentationml.tags+xml"/>
  <Override PartName="/ppt/ink/inkAction11.xml" ContentType="application/vnd.ms-office.inkAction+xml"/>
  <Override PartName="/ppt/tags/tag20.xml" ContentType="application/vnd.openxmlformats-officedocument.presentationml.tags+xml"/>
  <Override PartName="/ppt/ink/inkAction12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13.xml" ContentType="application/vnd.ms-office.inkAction+xml"/>
  <Override PartName="/ppt/tags/tag23.xml" ContentType="application/vnd.openxmlformats-officedocument.presentationml.tags+xml"/>
  <Override PartName="/ppt/ink/inkAction14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15.xml" ContentType="application/vnd.ms-office.inkAction+xml"/>
  <Override PartName="/ppt/tags/tag26.xml" ContentType="application/vnd.openxmlformats-officedocument.presentationml.tags+xml"/>
  <Override PartName="/ppt/ink/inkAction16.xml" ContentType="application/vnd.ms-office.inkAction+xml"/>
  <Override PartName="/ppt/tags/tag27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tags/tag28.xml" ContentType="application/vnd.openxmlformats-officedocument.presentationml.tags+xml"/>
  <Override PartName="/ppt/ink/inkAction20.xml" ContentType="application/vnd.ms-office.inkAction+xml"/>
  <Override PartName="/ppt/tags/tag29.xml" ContentType="application/vnd.openxmlformats-officedocument.presentationml.tags+xml"/>
  <Override PartName="/ppt/ink/inkAction21.xml" ContentType="application/vnd.ms-office.inkAction+xml"/>
  <Override PartName="/ppt/ink/inkAction22.xml" ContentType="application/vnd.ms-office.inkAction+xml"/>
  <Override PartName="/ppt/tags/tag30.xml" ContentType="application/vnd.openxmlformats-officedocument.presentationml.tags+xml"/>
  <Override PartName="/ppt/ink/inkAction23.xml" ContentType="application/vnd.ms-office.inkAction+xml"/>
  <Override PartName="/ppt/tags/tag31.xml" ContentType="application/vnd.openxmlformats-officedocument.presentationml.tags+xml"/>
  <Override PartName="/ppt/ink/inkAction24.xml" ContentType="application/vnd.ms-office.inkAction+xml"/>
  <Override PartName="/ppt/tags/tag32.xml" ContentType="application/vnd.openxmlformats-officedocument.presentationml.tags+xml"/>
  <Override PartName="/ppt/ink/inkAction25.xml" ContentType="application/vnd.ms-office.inkAction+xml"/>
  <Override PartName="/ppt/tags/tag33.xml" ContentType="application/vnd.openxmlformats-officedocument.presentationml.tags+xml"/>
  <Override PartName="/ppt/ink/inkAction26.xml" ContentType="application/vnd.ms-office.inkAction+xml"/>
  <Override PartName="/ppt/tags/tag34.xml" ContentType="application/vnd.openxmlformats-officedocument.presentationml.tags+xml"/>
  <Override PartName="/ppt/ink/inkAction27.xml" ContentType="application/vnd.ms-office.inkAction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1" r:id="rId2"/>
    <p:sldId id="1223" r:id="rId3"/>
    <p:sldId id="2463" r:id="rId4"/>
    <p:sldId id="2578" r:id="rId5"/>
    <p:sldId id="2452" r:id="rId6"/>
    <p:sldId id="2577" r:id="rId7"/>
    <p:sldId id="2579" r:id="rId8"/>
    <p:sldId id="2580" r:id="rId9"/>
    <p:sldId id="2581" r:id="rId10"/>
    <p:sldId id="2582" r:id="rId11"/>
    <p:sldId id="2583" r:id="rId12"/>
    <p:sldId id="1194" r:id="rId13"/>
    <p:sldId id="1196" r:id="rId14"/>
    <p:sldId id="1198" r:id="rId15"/>
    <p:sldId id="1197" r:id="rId16"/>
    <p:sldId id="1195" r:id="rId17"/>
    <p:sldId id="1202" r:id="rId18"/>
    <p:sldId id="1203" r:id="rId19"/>
    <p:sldId id="1204" r:id="rId20"/>
    <p:sldId id="1205" r:id="rId21"/>
    <p:sldId id="1206" r:id="rId22"/>
    <p:sldId id="1208" r:id="rId23"/>
    <p:sldId id="1210" r:id="rId24"/>
    <p:sldId id="1212" r:id="rId25"/>
    <p:sldId id="1213" r:id="rId26"/>
    <p:sldId id="1214" r:id="rId27"/>
    <p:sldId id="1215" r:id="rId28"/>
    <p:sldId id="1211" r:id="rId29"/>
    <p:sldId id="1217" r:id="rId30"/>
    <p:sldId id="1218" r:id="rId31"/>
    <p:sldId id="1219" r:id="rId32"/>
    <p:sldId id="1216" r:id="rId33"/>
    <p:sldId id="1221" r:id="rId34"/>
    <p:sldId id="1167" r:id="rId35"/>
    <p:sldId id="1170" r:id="rId36"/>
    <p:sldId id="1183" r:id="rId37"/>
    <p:sldId id="1184" r:id="rId38"/>
    <p:sldId id="2584" r:id="rId39"/>
    <p:sldId id="1185" r:id="rId40"/>
    <p:sldId id="2606" r:id="rId41"/>
    <p:sldId id="1186" r:id="rId42"/>
    <p:sldId id="2586" r:id="rId43"/>
    <p:sldId id="1189" r:id="rId44"/>
    <p:sldId id="2602" r:id="rId45"/>
    <p:sldId id="2607" r:id="rId46"/>
    <p:sldId id="2608" r:id="rId47"/>
    <p:sldId id="1190" r:id="rId48"/>
    <p:sldId id="2588" r:id="rId49"/>
    <p:sldId id="1225" r:id="rId50"/>
    <p:sldId id="1226" r:id="rId51"/>
    <p:sldId id="2591" r:id="rId52"/>
    <p:sldId id="2590" r:id="rId53"/>
    <p:sldId id="2600" r:id="rId54"/>
    <p:sldId id="2593" r:id="rId55"/>
    <p:sldId id="2594" r:id="rId56"/>
    <p:sldId id="2601" r:id="rId57"/>
    <p:sldId id="2595" r:id="rId58"/>
    <p:sldId id="2596" r:id="rId59"/>
    <p:sldId id="2597" r:id="rId60"/>
    <p:sldId id="2598" r:id="rId61"/>
    <p:sldId id="2599" r:id="rId62"/>
    <p:sldId id="1228" r:id="rId63"/>
    <p:sldId id="1229" r:id="rId64"/>
    <p:sldId id="2603" r:id="rId65"/>
    <p:sldId id="2604" r:id="rId66"/>
    <p:sldId id="260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EC"/>
    <a:srgbClr val="C7A1E3"/>
    <a:srgbClr val="FFEEB9"/>
    <a:srgbClr val="FF6600"/>
    <a:srgbClr val="7EE56D"/>
    <a:srgbClr val="FF66CC"/>
    <a:srgbClr val="FF3399"/>
    <a:srgbClr val="E6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061" autoAdjust="0"/>
  </p:normalViewPr>
  <p:slideViewPr>
    <p:cSldViewPr snapToGrid="0" showGuides="1">
      <p:cViewPr varScale="1">
        <p:scale>
          <a:sx n="62" d="100"/>
          <a:sy n="62" d="100"/>
        </p:scale>
        <p:origin x="978" y="66"/>
      </p:cViewPr>
      <p:guideLst>
        <p:guide orient="horz" pos="2205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8T04:25:57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22">
    <iact:property name="dataType"/>
    <iact:actionData xml:id="d0">
      <inkml:trace xmlns:inkml="http://www.w3.org/2003/InkML" xml:id="stk0" contextRef="#ctx0" brushRef="#br0">2383 13121 768 0,'0'0'176'141,"0"0"-34"-141,0 0-22 0,0 0-35 0,0 0-6 0,0 0 13 0,0 0-18 0,4-9 0 0,18 7 16 0,5-4-37 0,17 0 1 0,7 1 1 0,16-3-10 0,5-3-15 0,7-2-6 0,7-6-15 0,-9-2 5 1,-6 1 1-1,-6-3-1 0,-15 1-4 0,-9 5-2 0,-12 1 0 0,-9 9 0 2,-13-1-8-2,1 4 0 0,-5 4 0 0,-3 0 0 1,2 0 0 0,-2 0 0 1,0 0 0-2,0 0 0 0,4 0 0 0,-4 0 0 0,0-2 0 1,-34-13 0-1,-27-6 0 0,-18-9 0 0,-5-2 0 0,-11-10 0 1,-2-2 0-1,0-2 0 0,9 6 0 6,18 1 0 2,15 15 0-2,15 7 0 4,15 8 0-3,11 6 0-1,5 1 0 2,5 2 0 0,4 0 0-1,-3 0 0-1,3 0 0 3,0 0 0-3,0 0 0 4,0 0 0-2,0 0 0-2,0 0 0 1,0 0 0 1,0 19 0-2,30 39 0 2,19 12 0 0,3 9 0-1,-4 7 0 2,7 3 0-1,-2 0 0 0,-1 0 0-2,-7-12 0 4,-3-14 0-6,-5-16 0 3,-10-11 0 3,-5-15 0-3,-12-7 0 2,1-11 0-3,-8-3 0 1,0 0 0-1,0 0 0 3,2 0 0-1,-2 0 0 2,2 0 0-7,-5 0 0 4,0 0 0 4,0 0 0-5,0 0 0 3,0 0 0-3,0 0 0 1,5-7 0 0,-1-29-11 0,8-17 8 1,-7-10 0-1,-2-6 2 3,-3-7 1-3,0-6-4 1,0-6 3-2,0-2-5 3,0 0 3-3,0 2-1 2,0 7 4 0,0 6 0-1,0 10 0 1,0 15-1-2,0 17 1 3,0 12 0-1,0 15 0-3,0 1 0 4,0 5 0-3,0 0-1 2,0 0-1-2,0 0-1 3,0 0 0-2,0 0-2 3,-20 19 5-4,-15 17 7 3,-11 13 1-4,-1 10 0 6,-5 16 1-8,-2 2-3 7,5-1-1-3,-3-5-1 0,7-5 0 2,-2-8-4-3,8-5 0 6,3-9 0-7,8-6 0 7,4-7 0-11,6-12 0 7,8-2 0 0,3-12 0 0,5-1 0-2,0-4 0 2,2 0 0 0,0 0 0-1,0 0 0 1,0 0 0-2,0 0 0 3,0 0 0-1,0 0 0 0,0 0 0-2,0 0-34 2,-3 0-25-1,3 0-34-1,0 0-57 2,0 13-56 0,0-6-151 0,0 7-252-2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18:05:43.6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2866">
    <iact:property name="dataType"/>
    <iact:actionData xml:id="d0">
      <inkml:trace xmlns:inkml="http://www.w3.org/2003/InkML" xml:id="stk0" contextRef="#ctx0" brushRef="#br0">20201 10381 479 0,'0'0'233'3,"0"0"-57"-3,0 0 31 7,0 0-52 16,0 0-31-23,0 0-27 0,0 0-18 12,62 0-12 1,-62 0-12-12,0 0-5 13,-34 0 2-14,-9 0-16 18,-2 0 1-18,-10 0 4 14,5 0-11-14,-8 0 1 19,-7 0 0-19,-7-7-11 0,-7-3-3 16,-1-4-4-16,2-3-2 71,-1 1-5-71,0 1-6 0,3 3 0 0,0 1 0 0,2 7 0 1,4 2 0 2,4 2 0-1,2 0 0-2,6 0 0 1,3 0 0 5,3 0 0-1,10 2 0 1,-1 4 0 11,1 3 0-17,-7-4 0 7,1 2 0 12,-2-4 0-19,0 1 0 4,-5-4 0 9,-3 0 0-12,-7 0 0 13,-3 0 0-13,-4 0 0 14,-2 0 0-15,-3 0 0 15,-9 0 0-14,5-4 0 13,-1 1 0-14,0-1 0 16,3 1 0-15,-1 3 0 13,5 0 0-14,4 0 0 16,-5 0 0-15,0 0 0 14,4 0 0-15,-4 0 0 16,8-9 0-14,5 2 0-2,8 3 0 17,0 4 0-17,7 0 0 15,3 0 0-15,4 0 0 15,8 6 0-15,-3 5 0 15,2-1 0-14,4-1 0 17,-2-3 0-17,5-2 0 1,4 3 0 5,-9-2 0 8,2 3 0-14,-2 3 0 13,-1 1 0-13,8 1 0 17,0-2 0-17,1-3 0 16,1 1 0-17,0-1 0 0,5 0 0 11,4-5 0 2,10 0 0-13,1-1 0 18,0-2 0-18,3 3 0 19,-4 13 0-19,-2 11 0 1,-1 17 0 10,6 13 0-8,1 5 0 14,0 3 0-17,0 0 0 11,0 0 0-10,0 4 0 16,-3 5 0-17,-5 8 0 15,0 8 0-14,-1 1 0 15,0-5 0-16,3-7 0 11,-5-9 0-10,7-8 0 15,-2 4 0-16,6 0 0 13,-4 0 0-12,4 8 0 17,0-6 0-18,0-5 0 14,0-6 0-14,0-10 0 19,0-9 0-18,0-2 0-1,0 0 0 14,0-1 0-13,0 10 0 11,0 1 0-10,0 2 0 13,0 9 0-15,0-4 0 16,0-12 0-16,0-2 0 15,0-13 0-15,0-10 0 15,0-5 0-15,0-7 0 19,0-4 0-19,0 0 0 14,0 0 0-14,0 0 0 16,0 0 0-15,0 0 0 10,0 0 0-10,4 0 0 16,-1 0 0-17,15 0 0 13,12 0 0-12,11 0 0 18,14 0 0-19,-4 0 0 0,0 0 0 14,4 0 0-12,-3 5 0 13,3 6 0-15,-4-3 0 11,5-5 0 9,9-1 0-20,3-2 0 0,1 0 0 16,1 0 0-15,6 0 0 13,3 2 0-13,-1 2 0 13,2-4 0-13,-4 3 0 12,-2-3 0-13,-8 0 0 16,2 3 0-16,-2-1 0 18,-1 1 0-16,7 2 0-2,1 2 0 15,6-5 0-14,3 0 0 13,0 1 0-14,0 2 0 17,1 4 0-16,-4-1 0 13,0 3 0-14,-7-3 0 13,1 3 0-11,0-3 0 9,1 1 0-8,-2-1 0 11,-2-3 0-14,1 2 0 15,-8 2 0-14,-2-2 0 16,0-2 0-17,-4-5 0 12,3 0 0-11,-1 0 0 15,1 0 0-16,-5 0 0 15,-2 0 0-14,-5-4 0 14,-9-1 0-15,-2 0 0 19,-5-2 0-18,-2 7 0-1,2 0 0 14,4 0 0-13,2 0 0 14,-3 0 0-14,9 0 0 13,-5 0 0-14,1 0 0 13,-5 0 0-10,-1 0 0 18,0 0 0-20,-1 0 0-1,0 0 0 7,4 0 0 12,-2 0 0-19,-3 0 0 3,-9 0 0 9,-1 0 0-7,-6-4 0 2,-8 4 0 9,-1-3 0-15,-7 3 0 15,2-10 0-16,-2-12 0 3,0-9 0 8,0-15 0-8,0-3 0 11,0-7 0-12,-9-4 0 13,4-5 0-15,-1-4 0 15,-2-2 0-15,6 2 0 14,2 2 0-14,-3 4 0 16,3 3 0-16,0-4 0 19,0-1 0-19,0-5 0 16,13-5 0-15,-6-2 0 12,0-4 0-13,-7-7 0 3,0-11 0 11,0-16 0-12,0-8 0 13,0-5 0-15,-11 11 0 13,0 9 0-10,6 16 0 7,3 14 0-7,-1 11 0 10,-2 9 0-11,3 20 0 13,2 13 0-14,-3 15-67 11,0 10-56 8,-5 0-53-20,3 2-108 0,5 15-331 11</inkml:trace>
    </iact:actionData>
  </iact:action>
  <iact:action type="add" startTime="5552">
    <iact:property name="dataType"/>
    <iact:actionData xml:id="d1">
      <inkml:trace xmlns:inkml="http://www.w3.org/2003/InkML" xml:id="stk1" contextRef="#ctx0" brushRef="#br0">20320 10826 417 0,'0'0'186'3,"0"0"-23"11,0 0-12-14,0 0-41 16,0 0-12-16,0 0-24 14,0 0-8-14,0 13-24 18,10-36-20-17,13-23-19 10,7-16 1-10,-1-18-1 12,2-18 11-13,-1-8 0 19,-1-7-8-18,-6 8-2 13,-5 25-4-14,-9 18 0 15,-4 27 1-15,-5 22 0 12,5 9 0-11,-5 4 3 17,0 31 38-18,0 36-9 14,-10 14-27-14,-1 3 9 16,-2-11 4-15,10-16-10 13,3-18-3-14,0-13-5 3,0-16 2 11,4-10-3 2,37 0-8-16,0-36-6 0,7-14 2 16,-9-8-5-15,-6 7 1 14,-11 12 2-15,-12 15 8 17,-3 12 2-16,-2 12 4 12,-5 0 2-11,0 32 14 1,0 24-11 6,0 4-4 6,0-3-1-15,0-16 0 15,0-7 0-14,5-8-1 13,1-6-9-13,4-7-65 14,4-5-60-14,-10-8-126 14,5 0-517-15</inkml:trace>
    </iact:actionData>
  </iact:action>
  <iact:action type="add" startTime="6111">
    <iact:property name="dataType"/>
    <iact:actionData xml:id="d2">
      <inkml:trace xmlns:inkml="http://www.w3.org/2003/InkML" xml:id="stk2" contextRef="#ctx0" brushRef="#br0">21057 10248 605 0,'0'0'270'9,"0"0"-104"-6,0 0-16 6,0 0-73 2,161-54-36 4,-146 54-24-14,-7 0-17 15,-3 0-8-16,-5 0-76 17,0 2-62-16,0 8-372-1</inkml:trace>
    </iact:actionData>
  </iact:action>
  <iact:action type="add" startTime="6271">
    <iact:property name="dataType"/>
    <iact:actionData xml:id="d3">
      <inkml:trace xmlns:inkml="http://www.w3.org/2003/InkML" xml:id="stk3" contextRef="#ctx0" brushRef="#br0">21057 10248 793 0,'12'196'263'2,"-5"-196"-73"10,29 0-53 3,6 0-92-14,3 0-22 2,2-8-10 12,-5 4-13-13,-8 1-1 20,-10 1-57-22,-24 2-98 0,0-3-127 17</inkml:trace>
    </iact:actionData>
  </iact:action>
  <iact:action type="add" startTime="6553">
    <iact:property name="dataType"/>
    <iact:actionData xml:id="d4">
      <inkml:trace xmlns:inkml="http://www.w3.org/2003/InkML" xml:id="stk4" contextRef="#ctx0" brushRef="#br0">21485 10027 399 0,'0'0'417'1,"0"0"-306"15,0 0 24-15,10 144-83 13,-10-80-35-14,0-7-4 13,0-5-8-13,-10-14-5 19,8-7-2-19,2-12-35 13,0-15-60-12,0-4-181 10,0 0-446-10</inkml:trace>
    </iact:actionData>
  </iact:action>
  <iact:action type="add" startTime="6804">
    <iact:property name="dataType"/>
    <iact:actionData xml:id="d5">
      <inkml:trace xmlns:inkml="http://www.w3.org/2003/InkML" xml:id="stk5" contextRef="#ctx0" brushRef="#br0">21780 10465 165 0,'0'0'492'15,"0"0"-339"-15,0 0-2 3,0 0-45 5,3 174-50 8,-30-139-15-15,-9-8-19 12,2-10-18-13,7-1-4 18,3-9-10-17,8-7-64 2,16 0-108 9,0 0-248 3</inkml:trace>
    </iact:actionData>
  </iact:action>
  <iact:action type="add" startTime="7071">
    <iact:property name="dataType"/>
    <iact:actionData xml:id="d6">
      <inkml:trace xmlns:inkml="http://www.w3.org/2003/InkML" xml:id="stk6" contextRef="#ctx0" brushRef="#br0">22057 10126 491 0,'0'0'204'7,"0"0"-46"14,0 0-39-20,0 0-60-1,0 0-38 15,137 176 9-15,-137-120-10 11,-8-7-7 9,-31 0-4-20,-8-5-5 0,-10-8-4 13,2-9 1-13,7-12-3 15,14-7 0-15,14-8 1 18,17 0-2-18,3-10 1 16,7-19 2-16,36-5 1 14,5 11 1-14,4 8 5 14,3 15 17-14,-3 0 3 16,-6 3-15-15,-5 22-11 17,-10 0-1-18,-12-4 0 0,-8-1-3 11,-8-7-39 9,-3-5-79-18,0-8-200-2</inkml:trace>
    </iact:actionData>
  </iact:action>
  <iact:action type="add" startTime="7439">
    <iact:property name="dataType"/>
    <iact:actionData xml:id="d7">
      <inkml:trace xmlns:inkml="http://www.w3.org/2003/InkML" xml:id="stk7" contextRef="#ctx0" brushRef="#br0">22401 10524 589 0,'0'0'219'1,"0"0"-55"13,0 0-54-13,13 154-74 13,-29-131-24-14,-4-7-11 19,8-11-1-18,5-5-4-1,-2 0-41 17,8-21-97-17,1-6-58 15,0-2-317-14</inkml:trace>
    </iact:actionData>
  </iact:action>
  <iact:action type="add" startTime="7657">
    <iact:property name="dataType"/>
    <iact:actionData xml:id="d8">
      <inkml:trace xmlns:inkml="http://www.w3.org/2003/InkML" xml:id="stk8" contextRef="#ctx0" brushRef="#br0">22485 10035 224 0,'0'0'322'4,"0"0"-201"10,0 0 36-12,0 0-65 11,0 0-21-12,0 0 1 11,154 6-27 8,-128 13 2-20,-1 0 1 0,-8-3 2 15,-3-1-13-15,-1-5-23 16,-6-4-4-15,-3-5-6 13,-1-1-4-14,-3 0-2 18,0 4-2-18,0 4 4 13,0 3 1-12,-10 6-1 17,-8 5 1-16,-1 2-1-2,1-2 1 14,0-1-1-14,5-9-1 15,4-1 1-15,4-5 0 13,5-5 2-13,0 3-1 14,0-2-1 4,0 4 1-17,0 5 1-1,0-1-2 13,0 2 0-13,0-2 0 18,5 1 0-17,8 6 0 12,-4-2 1-13,5 6-2 16,1 1 1-16,5-5 0 18,0 4 1-18,-5-8-1 3,-5-1 1 8,-3-2 0-7,-7 1-1 6,0 1 1 8,0 5-1-18,-32-5-2 0,-1-1 1 14,-12-5-5-11,-7-4-37 10,-6-2-68-12,34 0-151 12,0 0-538-10</inkml:trace>
    </iact:actionData>
  </iact:action>
  <iact:action type="add" startTime="9819">
    <iact:property name="dataType"/>
    <iact:actionData xml:id="d9">
      <inkml:trace xmlns:inkml="http://www.w3.org/2003/InkML" xml:id="stk9" contextRef="#ctx0" brushRef="#br0">23703 2172 390 0,'0'0'109'2,"0"0"-40"6,0 0-35 8,0 0-10-16,0 0 32 22,0 0 29-22,0 0 25 0,31 39-9 13,-38-27 9-12,-22 4-46 11,3-3-19 2,-8 4-11-14,1-6-15 19,-6-6-12-18,-5-5 5-1,-5 0 1 14,-3 0-1-14,-3-21 13 13,2-9-8 6,1 2 3-18,0 3-1-1,1 6-6 13,-2 3-6-12,2 11 6 15,3 3 6-14,-6 2 2 12,8 0-5-11,-9 0 11-3,3 0-1 16,2 0-19-16,5 0-3 15,0 0-3-14,5 0 0 13,1 0 0-14,-3 2 0 17,2 0 3-17,-5 1 2 15,-3 0 8-15,-1 3-7 13,-6-5 8-11,-6-1-13 10,-7 0 1-11,5 0-3 14,-3 0 0-14,4 4-1 13,1 8 2-13,-5-7 5 13,-2 3 1-13,-4-1 5 13,-15-1-11-13,1 0 7 14,-15-4-6-14,0-2 1 13,-2 0-3-14,6 0 0 16,-1 0-2-16,4 0 4 21,1 0 0-20,1-2-1-1,3-10-2 8,4 5 1 14,-2-1 0-22,-2 3 1 0,5-2 0 16,-3 2-1-14,3 0 0 12,-1-1 2-14,-9 3-2 15,-1 3 5-14,-8 0-5 14,-1 0 0-15,-5 0 0 3,2-3-4 10,4 1 4-10,-7 2-1 5,-4-6 1 6,-12-2 0-14,-9-3 0 15,7-5 1-15,-4-1-2 15,1-2 0-14,10 0 1 20,0-2 0-21,1 4 0 0,8 7 0 15,-3 3 2-15,0 4 1 10,-2 3-2 6,-4 0 5-15,-13 0-4 19,-6 0 5-19,-9 0-6-1,2-5-1 10,-2 0-3 14,2 2 3-24,0 3-1 0,-2 0 2 0,2 0 1 10,6 0 0 8,0 0-1-16,4 8-1-2,5 3 1 8,-2 0 3 15,-2-1-4-23,9-4 1 0,-7 2 0 15,-5 1 1-14,-8-1-1 13,-5 3 3-12,1-3-4 5,-4-2-1 14,4 0-2-21,-9 4 2 0,7-3 1 12,-2 8 0 3,5-4 3-15,3-1-3 3,5 2 8 12,1-7-6-15,11 1 1 16,3-3-2-15,6-3-1 14,-2 0 1-14,-11 0 0 14,4 0 1-15,-4 0-2 15,0 7 0-14,10 8 0 15,-10 0 0-16,3 1 3 3,-6-4-5 12,3-4 4-15,10-8-4 15,6 0 2-15,11 0 0 17,6 0 1-17,11 7-1 15,1 9 4-15,7-1-3 12,-4 4 3-9,5-2-2 9,-1-8-1-12,-4-9-1 16,1 0 0-15,-5 0 0 14,-9-14 2-15,-7-14 0 16,-8 6 0-16,4 0-2 12,-3 1-1-12,8 6 0 17,0 3-1-16,-3 3 1 13,-2 6 0-13,-5 0-1 14,1 3 2-14,3 0 0 14,-6 0 0-15,5 0 1 15,-4-2-2-14,2-2 2 18,13 3 0-19,6 1-1 0,11 0 2 16,13 0-2-15,8 0 1 14,8 0 0-15,7 0-1 3,8 0 0 8,6 0 1 0,6 0-2-9,10 0 2 13,1 0-1-15,7 0 0 17,3 0 0-17,5 0-1 15,2 0 3-14,0 0-2 13,0 0 2-14,0 0-3 15,0 0 1-15,-14 0 0 19,-12 5-2-19,-10 3 2 1,-19 3-1 12,0-3 3-11,0 1-3 13,4-4 2-15,8-2-2 16,16 1-3-15,11-1 4 13,8 1 0-14,2 6 0 15,-6 7 0-14,-1 5 1 13,-1 5-1-14,-9 3 2 16,2-3-4-16,3-2 5 12,-1-4-5-11,8-5 2 14,-4-1-2-13,6 5 2 12,2-2 0-14,0 13 0 15,7 7 1-14,0 11 5 20,0 17-6-20,0 7 7-1,0 12-5 7,0 0-2 14,0-5 2-21,4-10-1 0,-1-4 0 16,4-8 1-16,-1-1 1 15,-1 1 1-15,5-10 18 15,-3 2-1-14,5-1-8 13,-7-6-6-14,1-4-5 15,-3-15 3-14,1-12-4 12,2-10 1-12,-6-2 0 15,0 0 0-15,0 0 2 20,0 0 11-21,0 0 3 0,0 0-7 14,0 0-4-13,0 0 2 13,0 0-4-14,0 0-3 13,4 0 1 6,0 0 1-19,3 0 17 0,-4 0 0 12,-2 0 0-12,9 0-1 14,6 3-8 5,8 8-10-19,1-3 2 0,-7 1-8 11,-6-6 9 5,-7-3-5-15,11 0 1-1,5 0-2 16,7 0 0-15,15 0 0 13,-10 2 0-14,7 3 1 16,-3 7-1-15,4-2 2 13,1-1-5-13,7 0 8 14,6-2-6-14,-3 4 4 13,6 3-4-13,1 2 2 3,9-3 0 11,6 5-1-15,3-5 1 16,13 1 0-15,-2 2 1 13,6-2 2-14,4-3-3 13,5 2 0-11,9 1 3 12,-2 5-3-14,6 0 0 15,3 3 2-13,-8-1-2 11,-2-4 1-13,5-5-1 19,-6-5 1-18,5-4 4 8,-3 1-3-8,-4-1-4 18,-6-3 1-18,-8 0-1 13,-3 0 0-12,-7 0-2-1,-3 0 3 9,0 0 2 5,-1 0-2-14,-1 0 2 14,2 0-2-13,-3-3 1 12,0-4 0-12,6 2 0-2,-5 3 1 16,5 2-1-15,-1-3 0 17,-2 3-1-18,2 0 4 3,3-3-1 7,-3-3 1 2,5 1-3-11,5-4 0 20,3 4 1-20,1-3-1-1,1-5 0 16,7 2 0-15,4-1 1 11,3 5 4-12,-4 3-4 14,-4 4-1 1,-3 0-3-13,-9 0 3-2,9 0 0 15,7 0-1-15,10 0-1 15,8 0 3-15,8 0-2 15,12 0 2-14,1 0 2 14,5 0 0-15,1 0-3 16,5 0 2-15,-6 0 0 13,-3 0-2-14,1 0 3 15,0 0-3-14,4 0 1 18,-2 0 1-19,-5 0-2 0,0 0-3 9,5 0 1 12,5 0 0-21,3 0 1 0,0 0 1 17,1 0 0-16,-1-3 0 14,0-2 1-15,0 3 1 15,-3-1 5-15,-7 3-7 13,2 0 4-13,-1 0-3 15,-5-2 3-14,4 2-4 12,-9 0-1-13,-4 0-1 16,2 0 0-15,0 0 2 14,2 0 0-15,-2 0 3 16,1 2-2-15,-1 1 0 14,7-3-1-15,5 0 2 16,4 0 0-14,-1 2-1-2,-4 6 0 13,-1 1 1 5,-2 2 3-17,2 3-4-1,-8-3-2 16,-2 1 1-16,-3 3-4 15,-1-7 2-15,8-2-1 15,3-1 1-14,0-3 4 14,-3 1-2-15,-3 4 1 13,-1 5 2-13,-2 2-2 16,-2 0 1-13,-5-1 4 8,-4-1-3-10,-5-1 0 14,-7-7-2-15,0 0 2 16,-8-4-3-15,-4 0 0 15,-11 0 0-16,-11 0 0 2,-3-4 0 11,-6 0-3-9,-2 1 0 6,2 3 2 5,5 0 1-15,5 0 0 15,8 0 0-15,5 0 1 17,0-4-2-15,2 2 2-1,1 0-1 15,-5-1 0-16,-1 3 1 19,-12 0-1-18,-2 0 1-1,-13 0-1 12,-3 0 1-9,-4 0 2 9,-7-12-3-10,-4-2 0 7,-4 4 0 7,-8 0 0-16,-11 4 0 16,-11 0 0-15,-7 6 0 14,0 0 0-15,-3-4-3 3,0 4 3 12,0 0-1-15,0-20-6 11,0-8 2 9,0-13-3-20,0-2 7 1,-10 2-1 14,1 0 0-14,6-3 2 10,-4-8 0-8,5-6 1 14,-1-7 0-17,-4-9-2 10,-2-3 1-7,1-5-2 10,-5-11 1-10,-1-6 1 12,-1-4-1-15,-1 2 2 16,3 10-2-16,6 14 1 18,3 15-1-18,-3 9 1 16,1 5 2-14,1-5-2-2,-5 5-1 16,0-5 0-15,6 18 1 6,-1 10 0 9,1 11 0-15,4 14 3 15,0 0-2-16,-1 0-2 1,-2 0-18 13,3 0-28-12,0 16-41 13,0 21-99-15,0-16-81 15,0 4-102-15</inkml:trace>
    </iact:actionData>
  </iact:action>
  <iact:action type="add" startTime="14911">
    <iact:property name="dataType"/>
    <iact:actionData xml:id="d10">
      <inkml:trace xmlns:inkml="http://www.w3.org/2003/InkML" xml:id="stk10" contextRef="#ctx0" brushRef="#br0">20862 14526 485 0,'0'0'75'1,"0"0"41"14,0 0 74-15,0 0-70 14,0 0-49-14,0 0-9 14,-182-2 13-14,127 2-14 19,-6 0-11-19,-2 0-2 15,-8 0-13-15,-2-6-3 14,0-2-6-14,-2-1-5 20,-4 2-4-20,-1 1-7 0,-8-2 6 16,-6-3-2-15,-4 3 3 7,-2 0 5 7,2 2-1-14,2 6-2 22,-2 0-4-23,1 0 6 0,-3 0-8 7,-3 6 5 14,-1 2-6-20,-2-5-8-1,-4-3-2 13,-2 0-1-12,2 0 1 14,-4 0 10-15,7 0 21 16,0 0-15-15,4 0 10 13,5 0 0-13,10 5-21 11,6 3-1-11,6 1-2 13,6-7-2-14,0 1-2 16,4-3 1-14,-2 3-1 12,2 3 2-13,-8-1-1 13,-5 7 4-13,-5 0-4 19,0 2 1-20,3-4-2 0,-4 0 0 16,-4-8-1-15,-5 1-1 15,-2 5 0-16,0 3 4 16,1 8-3-16,15 7 1 15,12-6 0-14,15 3 2 1,12-8-2 5,14-3 0 8,7-3 0-14,13-8 0 13,4-1-3-13,3 0 1 15,-4 0-2-15,4 4-1 13,0 1-4-14,0 12 9 19,0 9 3-19,0 7-3 14,0 3-1-14,0-6 1 2,0-6 0 10,0 1 1 4,0 8-1-16,0 7 3 3,0 13-5 12,0 0 4-15,0 0-2 17,0 5 0-17,0 7 2 16,0 10-1-16,0 15-1 15,4 8 6-15,2 6-4 13,-3 0 5-12,-2-2-4 13,3-10 2-13,-4-1-2 20,0-6 8-21,0 0-6 0,0-9-1 7,0 0-1 15,0-6-2-21,3-11 3-1,1-10-2 8,-4-8-3 12,2-10 1-20,-2 0 0 0,0-8 0 14,0-4 0-12,0-2 0 13,0-7 0-15,0-10 0 15,4 0 2-15,-4 0-3 15,3 0 3-15,0 10-2 15,0-5 0-14,4 7 0 14,1 0-2-15,-2-7 2 16,2-3 0-16,12-2-1 20,3 0 0-19,20 0-4-1,7 0 4 8,-2 0 1 14,7 0 1-22,-10 0-1 0,4 0 0 16,-1 0 0-16,14 0 0 15,3 0 1-14,15 0 0 11,16 0 3-9,11 0-4 9,9 0 7-12,5 0 1 16,-4 0-1-15,-11 0-1 13,-1-7 0-14,0-5 4 15,-2 5-3-14,0 2 2 14,7 0-6-14,0-5 3 14,2 6 0-14,6 4 5 13,1 0 1-14,3 0-2 16,-2 0 0-14,0 0-2-1,-14 0 3 13,-11 0-8-12,-7 4 3 14,-6 6-4-16,-3-9 2 15,0 5-1-14,-3 3-1 14,0-8 0-15,-1 6 0 17,-1-7-1-16,-1 0 4 16,0 0-10-17,-4-7 4 0,-1-5-1 22,-4-3 2-21,-1 2-2-1,5 5 2 19,1 6 1-19,4-2-1 10,6 4 1-10,-3 0 1 19,3 0-1-19,-8-6 1 17,-11-1-2-16,-9 1 0 1,-8 6 3 13,-10 0-3-15,-2 0 0 11,-1 0 0 5,-5 0 0-16,2 0 0 3,-6 0 0 11,-5 0 0-14,-3 0 0 17,-6 0 0-16,0 0 0 14,1 0 0-15,-1 0 0 16,-1 0 0-16,-2 0 0 16,2 0 0-16,-3 0 0 14,-3 0 0-11,1 0 0-3,-1 0 0 14,0 0 0-3,0 0-5-11,0 0-2 15,0-6-5-14,0-38-2 13,0-18 13-14,0-20-1 19,0-21 3-19,-4-15-2 3,-6-16 1 10,7-6-1-13,-3 4 1 11,1 1-1 9,-2-5 1-20,0 4 1 0,5-4-1 15,-3 4 1-14,-5 4-1 13,0 6 0-14,-3 9-1 15,3 7 0-14,-7 14 1 14,9 20-1-15,1 17 1 17,3 14 0-16,-1 18-3 12,0 8-14-12,2 14-31 16,-3 5-29-16,-6 0-53 12,-4 51-49-12,10-6-118 12,6 14-708-13</inkml:trace>
    </iact:actionData>
  </iact:action>
  <iact:action type="add" startTime="17126">
    <iact:property name="dataType"/>
    <iact:actionData xml:id="d11">
      <inkml:trace xmlns:inkml="http://www.w3.org/2003/InkML" xml:id="stk11" contextRef="#ctx0" brushRef="#br0">17047 16173 690 0,'0'0'236'1,"0"0"-58"13,0 0-4-12,0 0-58 17,0 0-28-19,0 0-10 0,0 0-65 15,-13-3-11-15,-66 17 8 15,3-4-8-15,1 2-2 13,5-3 0-13,3 1 1 18,18-1-1-18,10-1 1 15,17-4-2-14,11 0 4 17,11-4-3-18,30 0 20 14,49 0 16-13,24 0-32-1,7 3 18 13,-9 5 17 0,-19 8 16-12,-27-8-2 22,-20 1-14-23,-23-7-11 0,-12 4-2 3,-24 7-15 7,-50 4-11 0,-24 0 0 5,-4-5-5-15,2-4 3 20,12-1 1-20,26-2 0 0,23-5 0 14,19 0 1-13,20 0 0 13,7 0-7-14,54-22-3 16,33-5 10-15,16-1 4 13,-4 14-3-14,-9 9-1 16,-32 5 2-15,-32 0 1 15,-19 0-3-16,-14 0 1 3,0 0 0 13,-49 4-1-16,-30 9-2 10,-12-2-3-6,4-5 3 12,15-4 1-16,20-2-1 17,16 0 0-17,24 0-3 14,8 0-28-14,4 0-84 13,0 0-63-10,31 5-116 10</inkml:trace>
    </iact:actionData>
  </iact:action>
  <iact:action type="add" startTime="19141">
    <iact:property name="dataType"/>
    <iact:actionData xml:id="d12">
      <inkml:trace xmlns:inkml="http://www.w3.org/2003/InkML" xml:id="stk12" contextRef="#ctx0" brushRef="#br1">25655 10127 358 0,'0'0'217'1,"0"0"1"18,0 0-19-19,0 0-42 14,0 0-15-13,0 0 11 13,51 19-38-14,-51-19-12 19,1 0-2-19,-1 0-21 0,0 0-24 14,0 0-27-13,0 0-8 13,-4 10-5-13,-23 1-3 14,-11 1 12-15,3 0-9 18,-8-1 0-18,-6 3-4 11,-9-1-12-11,-8 0 0 23,-13 7 0-22,-10-3 0-1,0-1 0 6,-5 0 0 14,0-6 0-20,-4 0 0 5,-1-3 0 2,-4 3 0 8,3-6 0-15,-2-1 0 15,12-3 0-15,11 0 0 20,3 0 0-20,-2 0 0 0,1 0 0 12,-5 0 0 4,-1 0 0-14,-5 0 0-1,7 0 0 16,0 5 0-16,9 9 0 12,6-4 0-12,8 2 0 15,3-3 0-15,-3-4 0 13,0 2 0-14,-2 5 0 16,-7 3 0-15,8 2 0 13,-6 8 0-14,15-2 0 18,2-4 0-17,8-7 0 0,2 3 0 6,8-4 0 15,4-1 0-21,4-4 0-1,7-2 0 13,-2-2 0-12,7 0 0 12,-8 3 0-12,-3 2 0 12,-8-2 0-11,-2 0 0 14,-1 1 0-16,-2 0 0 16,-5-4 0-16,-9 6 0 15,-10-3 0-15,-6 4 0 17,-9-2 0-16,0 3 0 10,-6-5 0-10,-6-3 0 18,-2 0 0-17,1 2 0-1,7-1 0 9,8-2 0-7,16 3 0 13,23-1 0-15,11-1 0 14,13-2 0-14,3 0 0 14,2 0 0-15,0 0 0 16,-4 0 0-15,4 0 0 14,0 3 0-15,-4 0 0 3,7-3 0 5,0 0 0 5,0 0 0 6,0 0 0-19,0 11 0 0,0 11 0 15,0 8 0-14,0 7 0 13,0-1 0-14,0 3 0 15,0 1 0-14,5 8 0 14,0 10 0-15,-2 4 0 14,7 8 0-12,-6 9 0 13,3 7 0-15,-1 4 0 17,-2-2 0-14,-1 1 0-3,-3 0 0 14,0-7 0-14,0-11 0 17,0-6 0-16,0-12 0 15,0-4 0-16,0 1 0 9,0-2 0-8,0 1 0 19,0-4 0-20,0-15 0 3,0-10 0 4,0-16 0 9,0-1 0-15,0-3 0 13,0 0 0-14,0 0 0 20,0 2 0-20,0-2 0 3,0 0 0 10,0 0 0-13,0 0 0 13,0 0 0 1,0 0 0-14,0 0 0 19,0 0 0-19,0 0 0 0,0 0 0 15,0 8 0-14,0 10 0 14,6 0 0-15,6 1 0 14,1-11 0-14,-10-2 0 16,-2-6 0-16,-1 0 0 21,0 0 0-21,0 0 0 0,0 0 0 11,0 8 0 10,0 6 0-21,0 3 0 0,0 0 0 15,0-8 0-15,4-6 0 7,-1-3 0 13,3 0 0-19,-2 0 0-1,-4 0 0 14,6 0 0-13,14 0 0 12,15 0 0 1,20 9 0-14,11 5 0 4,5-1 0 11,1 4 0-15,-5-2 0 16,-3 0 0-15,-4-5 0 13,5 0 0-13,7 2 0 15,7 3 0-15,13 0 0 10,18 5 0-11,11-3 0 15,16-4 0-14,5-2 0 20,-1-1 0-21,-4 2 0 0,-10 1 0 11,-11 3 0 9,-17 5 0-20,-3-4 0 0,-9 2 0 16,2-4 0-15,-3-3 0 13,1-5 0-14,1 2 0 15,3-8 0-13,-2 5 0 10,6-3 0-10,1 2 0 11,-2 4 0-12,1-1 0 13,-5 3 0-14,-1-3 0 17,-7-3 0-14,-1-5 0-3,-2 0 0 9,0 0 0 7,-2 0 0-16,2-7 0 15,0-8 0-15,-6 5 0 16,-1 4 0-15,-4 6 0 14,-6 0 0-15,-13 0 0 16,-5 0 0-14,-13 0 0-1,-13 0 0 14,-10-3 0-15,-8 1 0 16,3 2 0-15,-3 0 0 14,0 0 0-15,0 0 0 20,0 0 0-20,0 0 0 1,0-20 0 6,0-20 0 9,-10-29 0-16,-16-27 0 16,-3-19 0-15,3-10 0 13,6-9 0-14,4 0 0 18,6 10 0-17,10 17 0 13,-2 4 0-12,2 7 0-2,-3-8 0 10,-3-11 0 11,-6-15 0-21,-1-18 0 0,-3 0 0 10,4 3 0 9,2 11 0-18,3 23 0-1,1 17 0 16,6 11 0-16,-4 12 0 14,4 14 0-13,0 13 0 14,0 20 0-14,0 9 0 19,0 13 0-20,0-4-110 0,0-13-85 10,0 18-68 11,17-9-226-20</inkml:trace>
    </iact:actionData>
  </iact:action>
  <iact:action type="add" startTime="21693">
    <iact:property name="dataType"/>
    <iact:actionData xml:id="d13">
      <inkml:trace xmlns:inkml="http://www.w3.org/2003/InkML" xml:id="stk13" contextRef="#ctx0" brushRef="#br1">25690 11455 550 0,'0'0'271'15,"0"0"-190"-15,0 0 21 14,0 0-39-14,71-186-15 20,-45 98 7-19,5-13-18-1,3-6 3 14,-4-5 2-14,-2 0 2 13,-4 11-21 7,-13 24-8-20,-4 29-14 0,-7 28 2 14,0 20-3-14,0 0 20 11,0 37 63 2,0 22-57-12,-14 16-18 19,13-3 19-19,-2-5 5-1,3-8-17 14,0-4-7-14,0-9-4 16,27-4 1-15,12-18 7 14,8-12-10-15,1-12-2 11,-3 0-2-11,-1-24-1 19,-8-16-6-19,-9 4-8 16,-9 9 0-16,-12 13 9 16,-6 14 8-15,0 0 2 2,0 14 19 7,0 35 28 10,0 8-47-20,0 1-2 0,0-9 0 15,-6-5-1-15,6-11-7 16,0-2-32-16,0-13-35 15,6-12-71-14,5-6-53 14,6 0-276-15</inkml:trace>
    </iact:actionData>
  </iact:action>
  <iact:action type="add" startTime="22239">
    <iact:property name="dataType"/>
    <iact:actionData xml:id="d14">
      <inkml:trace xmlns:inkml="http://www.w3.org/2003/InkML" xml:id="stk14" contextRef="#ctx0" brushRef="#br1">26715 10807 967 0,'0'0'147'1,"0"0"-3"-1,0 0-10 15,0 0-94-14,0 0-7 16,192-10-10-17,-148 5-22 12,-3 0 0-11,-5 3-1 12,-12-1-5-13,-11 3-37 14,-10 0-51-13,-3 0-80 18,0 3-206-19</inkml:trace>
    </iact:actionData>
  </iact:action>
  <iact:action type="add" startTime="22425">
    <iact:property name="dataType"/>
    <iact:actionData xml:id="d15">
      <inkml:trace xmlns:inkml="http://www.w3.org/2003/InkML" xml:id="stk15" contextRef="#ctx0" brushRef="#br1">26797 11051 541 0,'0'0'526'1,"0"0"-370"-1,0 0 58 15,0 0-126-14,158 13-48 13,-120-19-9-14,-3 0-25 16,-8 1-6-15,-8 5-1 16,-7 0-51-17,-3 0-88 2,-9 0-98 14,0 0-705-16</inkml:trace>
    </iact:actionData>
  </iact:action>
  <iact:action type="add" startTime="22743">
    <iact:property name="dataType"/>
    <iact:actionData xml:id="d16">
      <inkml:trace xmlns:inkml="http://www.w3.org/2003/InkML" xml:id="stk16" contextRef="#ctx0" brushRef="#br1">27377 10444 594 0,'0'0'300'1,"0"0"-156"-1,20 155 1 2,-20-72-67 10,0 3-1 6,0-9-31-18,0-12-25 1,0-13-13 6,0-13-8 12,0-18 0-18,0-8-27 14,0-9-69-13,0-4-34 11,2 0-155-9,7-12-290-4</inkml:trace>
    </iact:actionData>
  </iact:action>
  <iact:action type="add" startTime="22990">
    <iact:property name="dataType"/>
    <iact:actionData xml:id="d17">
      <inkml:trace xmlns:inkml="http://www.w3.org/2003/InkML" xml:id="stk17" contextRef="#ctx0" brushRef="#br1">27834 11114 614 0,'0'0'238'5,"0"0"-80"6,0 0-42-6,28 174-71 3,-62-134-24 4,-7-7-9-11,3-7-10 20,4-9-2-20,5-14-19 10,6-3-79-10,23 0-181 12,0-2-362-13</inkml:trace>
    </iact:actionData>
  </iact:action>
  <iact:action type="add" startTime="23225">
    <iact:property name="dataType"/>
    <iact:actionData xml:id="d18">
      <inkml:trace xmlns:inkml="http://www.w3.org/2003/InkML" xml:id="stk18" contextRef="#ctx0" brushRef="#br1">28267 10374 536 0,'0'0'183'3,"0"0"-46"12,0 0-30-15,0 0-60 15,0 0-1-15,123 202 1 13,-123-123-5 6,0-10-12-19,-15-6-2 1,-27-8-19 10,-7-21-8-8,-2-17 0 9,3-14-1-12,17-3-6 14,13 0-2-1,18-20-4-12,0-11 10 17,3 6 2-17,33 6 1-1,4 10 1 15,5 9 9-15,3 0 6 14,4 24 15-14,0 16 6 16,-7-3-8-16,-11 5-11 15,-11-5-14-15,-6-11-5 17,-12-9-13-16,-5-14-51 14,0-3-64-14,0 0-227 14,0-7-335-15</inkml:trace>
    </iact:actionData>
  </iact:action>
  <iact:action type="add" startTime="23616">
    <iact:property name="dataType"/>
    <iact:actionData xml:id="d19">
      <inkml:trace xmlns:inkml="http://www.w3.org/2003/InkML" xml:id="stk19" contextRef="#ctx0" brushRef="#br1">28799 11114 668 0,'0'0'169'1,"0"0"-47"9,8 144-56 10,-42-108-61-20,2-9-5 0,1-8 0 15,4-8-31-14,17-11-148 14,10 0-207-15</inkml:trace>
    </iact:actionData>
  </iact:action>
  <iact:action type="add" startTime="23850">
    <iact:property name="dataType"/>
    <iact:actionData xml:id="d20">
      <inkml:trace xmlns:inkml="http://www.w3.org/2003/InkML" xml:id="stk20" contextRef="#ctx0" brushRef="#br1">29065 10492 601 0,'0'0'149'1,"0"0"33"8,0 0-80 6,0 0-43-15,0 0-2 20,0 0-22-20,171 40-4 1,-147-9 11 12,-4 1 1 1,-1-3-17-14,-6-5-14 20,-7 2 2-20,-4 3-13 0,-2 2 2 14,0-3-3-14,-8 0 0 14,-32-4-1-13,-9-5-2 17,-3-5 0-18,1-8 0 13,9-6 3-12,5 0-1 12,15 3 0-13,8-3 2 23,11 5-1-23,3 0 3 0,0 10 0 9,12 4 4-5,22 10-7 8,7 7 3 4,9 5 0-16,-4 5 23 3,-1 4-13 12,-5-9-4-15,-14-8 1 16,-4-9 1-15,-10-5 3 8,-12-2 0-7,0 3-3 17,0-3-6-19,-31 4-5 11,-8-6-1-10,-6 1 1 18,0-13-6-19,-5-3-13 16,2 0-45-16,-1 0-45 2,5-10-8 12,2-12-73-11,33 8-115 11</inkml:trace>
    </iact:actionData>
  </iact:action>
  <iact:action type="add" startTime="25616">
    <iact:property name="dataType"/>
    <iact:actionData xml:id="d21">
      <inkml:trace xmlns:inkml="http://www.w3.org/2003/InkML" xml:id="stk21" contextRef="#ctx0" brushRef="#br1">32353 14368 738 0,'0'0'126'11,"0"0"-20"-11,0 0 26 18,0 0-56-18,0 0-37 14,0 0-3-14,0 0 19 15,-16 24 9-15,-23-24-11 19,-3 3-6-19,-11-3-12 13,-10 0-6-12,-13 0 2 19,-13 0 3-20,-11 3-7 0,-6 0 1 16,0-3-10-16,7 0 2 14,5 0 5-14,-1 0-9 17,-2 3-10-16,1 0 4 7,-8 1 3-6,4 3 0 15,0-3 2-17,-1 0-8 17,10-2 8-16,-1-2-7 4,10 0 2 1,3 5-2 11,-3 7 4-17,1-4 6 15,-5 3-9-15,-9-6 12 16,2-5-13-15,-14 0 0 13,-14 0-7-14,-11 0 5 3,-16-16-5 11,-7 0 2-11,-3 5-3 7,-7-1-2 5,4 9 2-15,-2 3 0 21,-2 0 11-20,4 0-9-1,3 0 6 14,4 0-8-14,10 0 2 17,5 0-2-16,8-4 1 15,6-2 2-16,6 0-3 2,7 6 4 6,-1 0-2 6,-5 0 5-13,-5-3-7 15,0 1 0-16,9-1-2 15,3 3 0-14,1 0 1 14,1 0-1-15,-8 3 0 16,0 11 4-15,-3-4 0 14,-1 2-1-14,1-8-2 0,3-1 2 10,0 1-1 5,5-3 0-15,4 3 0 1,3 4 0 13,9-1 3-14,-2 5-1 15,0-1-1-16,-5 0 2 16,-9 3-1-16,-10-6-1 17,-6-3-1-16,-2-1-2 13,-1-4 0-14,-6 0-1 3,-2 0 1 10,-4 0 2-10,1 0 0 12,5 0 0-15,9 0 1 6,9 0 0 14,6 0-2-20,9 0 2 4,14 4-1 8,5 2 3-9,13-1-3 10,17-5 2-12,13 0-2 14,15 0 1-14,10 0 1 13,6 0-2-13,6 0 0 13,5 0 1-13,0 0 0 13,0 0 3-14,0 0 6 16,0 0-3-15,0 0-2 12,-7 0-4-13,-9 4-1 21,-6-4 0-21,-14 0-1 0,-1 0-1 14,-5 0 2-11,-3 0-1 12,8 0 2-15,10 0-1 14,14 0 0-13,4 0 0 15,3 0 1-15,6 0-1 13,0 0 1-14,0 0 0 13,0 7 1-1,0 17-2-11,0 7 0 13,0 10 0-13,0-5-2 2,6 2 4 12,3-1-3-15,-3 5 2 16,1 4-2-16,4-2 1 14,-2 2 0-13,4 4 2 14,-5 0-2-14,2 2 6 12,-2-3-4-12,-3 0 3 17,-5 1-2-16,0 3-1-2,0 3 0 11,0 1 0 5,0 1 1-15,0 5 0 18,0 5 4-19,0 6-1 0,0 2-6 22,0 0 0-22,0 3 0 1,0-9 0 10,0-5 0-10,0-5 0 8,0-2 0 6,0-6 0-14,0 0 0 13,0 0 0-13,0-2 0 13,0-2 0-14,0 1 0 18,0 3 0-16,0 6 0 12,0 2 0-13,0 6 0 3,0-3 0 4,0-10 0 8,0-17 0-15,0-21 0 14,0-11 0-15,0-4 0 4,0 0 0 9,0 0 0 1,0 0 0-12,0 0 0-2,0 0 0 15,0 0 0-15,0 0 0 15,0 0 0-14,0 0 0 17,0 0 0-18,0 0 0 14,0 0 0-14,0 0 0 19,0 0 0-19,24 0 0 0,5 0 0 16,11-9 0-16,-5-1 0 7,7 3 0 10,6 2 0-17,3-2 0 15,7 5 0-13,0-1 0 14,6 3 0-16,-6 0 0 3,6 0 0 12,-1-5 0-15,5-1 0 15,1-2 0-14,-5 3 0 13,0 0 0-14,-6 5 0 16,0-6 0-15,0 6 0 12,5 0 0-13,6 0 0 15,2 6 0-14,5 1 0 13,6 8 0-14,-4-8 0 16,3-4 0-15,7-3 0 14,-4 0 0-15,8 0 0 15,5 0 0-14,1 0 0 19,-1 0 0-20,-4 0 0 0,-3 2 0 16,1 5 0-15,-7-2 0 13,1-5 0-14,7 0 0 14,5 0 0-12,4 0 0 11,1 0 0-13,0 0 0 15,-2 0 0-15,0 7 0 16,1 3 0-16,8-3 0 16,-3 2 0-16,8-9 0 14,3 0 0-13,4 0 0 14,5 0 0-13,-2 0 0 9,3 0 0-10,4 0 0 15,-1 0 0-15,-2 5 0 14,-5 0 0-15,-12 2 0 16,6-7 0-14,6 0 0-1,6 0 0 17,-1 0 0-18,-4 0 0 4,-3-4 0 6,-6-4 0 6,-5-4 0-16,0 5 0 19,-6 5 0-18,-4 2 0-1,0 0 0 13,-2 0 0-10,2 0 0 7,1 0 0-7,13 0 0 10,2 0 0-10,-4 0 0 5,-8 0 0 9,-7 0 0-17,-2 0 0 15,-1 2 0-15,6 1 0 16,10-3 0-15,9 0 0 0,2 0 0 15,6 0 0-16,-1 0 0 10,-1-15 0 11,2 3 0-21,-8 0 0 0,-11-4 0 16,-10 3 0-16,-17 1 0 15,-13-2 0-15,-5 4 0 16,-10-4 0-15,-5-2 0 13,-2 3 0-13,-8-4 0 14,0 3 0-14,-1 0 0 12,-3 3 0-11,-2 4 0 1,2-2 0 13,-3 2 0-16,7 7 0 7,5-10 0 11,3 5 0-17,-4 3 0 3,-8-4 0 7,-10 2 0-8,-8 4 0 11,-8 0 0-14,-2-4 0 14,-3 4 0-11,4 0 0 12,-4 0 0-15,1 0 0 15,7 0 0-15,5 0 0 15,5 0 0-14,11 0 0 13,2 16 0-14,6 3 0 16,2 0 0-16,-3-2 0 17,-1-4 0-17,8-1 0 18,-14-10 0-18,0 0 0 0,-9-2 0 16,-7 0 0-16,-11 0 0 15,-2 0 0-15,-3 0 0 15,0 0 0-15,0 0 0 16,0 0 0-15,0 0 0 11,0 0 0-12,0 0 0 15,0 0 0-15,0 0 0 14,4 0 0-13,0-29 0 15,1-21 0-16,0-13 0 15,-5-13 0-15,3-13 0 15,-3-10 0-14,0-17 0 14,0 1 0-15,0-2 0 15,0 2 0-14,0 0 0 12,0-13 0-12,0-4 0 14,0 3 0-14,0 7 0 15,0-1 0-16,0 4 0 3,0 2 0 11,0 7 0-11,0 12 0 13,0 17 0-16,0 12 0 16,0 8 0-15,4 10 0 14,-1 5 0-15,-3 5 0 15,3-4 0-14,-3 6 0 10,0-4 0-11,3 9 0 15,-3 11 0-14,0 7 0 14,0 5 0-15,0 6 0 16,0 5 0-15,0 0 0 14,0 0 0-15,0 0 0 15,0 0-53-14,0 16-79 0,0-3-117 13,0-6-57 3,0-7-319-16</inkml:trace>
    </iact:actionData>
  </iact:action>
  <iact:action type="add" startTime="29178">
    <iact:property name="dataType"/>
    <iact:actionData xml:id="d22">
      <inkml:trace xmlns:inkml="http://www.w3.org/2003/InkML" xml:id="stk22" contextRef="#ctx0" brushRef="#br1">29847 3787 455 0,'0'0'205'1,"0"0"-142"14,0 0 20-15,0 0 32 13,0 0-35-13,0 0-24 20,0 0 23-20,-43 0-1 0,19 0-7 13,-7-5-17-1,-13-1 8-12,-2-1-9 22,-19 1-8-22,-3 0-14 0,-4 4-5 13,-7-7 0-12,6-1-13 15,-3-7-2-14,-7-2-3 3,1-3 6 1,-1 5-6 8,-6 3 3-12,0 12-1 13,2 2 7-15,-4 0-2 15,2 0 2-14,-2 2-4 14,3 12-7-14,-6 0 15 15,2-3 2-15,2 0-13 15,4-2-6-15,4-4 0 0,2 3 4 9,8-6 0 5,-9 1-4-15,12-1-2 14,0 2 6-11,6 2 5 9,-1 1 3-11,-1-1-4 21,5 2-3-21,-1 1-5-1,3-6 1 15,3 4-3-15,0 3-2 8,2-3 3 9,-2 6 1-17,0-2 0 3,9 1-3 12,-2-2 3-15,6 4-1 17,1-2-1-17,-4 1 1 12,-6 0 2-11,5 1-1 14,-6-3-1-15,-3-2-1 16,-6-2-1-15,-3-4 0 13,-6-3 0-14,1 0-2 16,-6 0 1-16,3 0-1 15,-5 0 1-15,-1 3 0 15,-1 3 0-14,-3 1 1 18,-2-1 2-18,-5 1 0-1,-2 0-2 15,0-4 1-14,-7-1 1 13,1-2-2-14,0 0 0 15,2 0 0-14,-2 0-1 13,-5 0 4-13,-8 0-2 19,0 0 4-19,-5 0-6-1,0 0-4 7,4 0 3 13,-7 0 0-20,-4 0 1 5,-7 2 0 1,0 7 0 9,-3 1 2-15,5 1 2 16,0 1-3-15,0-1-1 14,3-1 2-13,4-1-2 1,-7-4 0 11,7 0 2-13,-1 1-1 14,-1-2-1-15,-3-2 4 17,-8 0-4-16,-4-2 3 12,-8 0-3-13,7 0-1 17,-7 0-3-16,-2 0 3 14,-5 3 0-14,-1 6 0 1,5-2 0 7,2 3 2 6,6-1 0-15,3-3 0 14,3 3-1-14,4-4 3 15,5 0-2-14,1-3 0 15,2 2 1-16,-5 2-1 16,2-1 2-15,6-1-3 14,4 8 1-15,5 0-3 3,10 3 0 12,2 2 1-15,7 0 1 16,6-1-1-16,3-2 0 10,6-4 1 11,0 4 0-20,0-6 0-1,2 3 1 10,2-3 0 11,5 1-2-21,6-1 1 0,6 3 0 17,10-5 0-15,10-2 1-2,15 0-3 14,9-1 4-13,2 0-2 6,8-3 0 16,-2 0 0-23,-8 0-1 0,-3 1 1 15,-3 3-1-14,-9 1 3 10,5-2-3-8,3 1 2 10,5-4-2-8,9 0 2 7,0 4 0-12,-1-4 0 14,5 3 0-13,0 5-1 14,-7 13 0-15,-5 16 2 17,0 15-1-17,-6 7-1 15,3 10 1-14,-1 4 1 10,3 2-2-10,8 0 2 14,-1 5-1-15,3 5 0 16,-1 3 0-16,1 7 0 20,3 1 1-19,-3-3 0-1,3-3 6 11,0-5-3 8,0-12 5-19,0-23-7 0,0-12 1 16,0-15 0-15,0-7-4 14,0 1 3-15,0-2-3 13,0 10 0-11,3 0 1 9,0 4 2-10,1 5-3 14,-1-6 0-15,-3 1-1 19,0-5 1-19,3-9-1 5,-3-11 1 7,3-4-1 1,-3 0 0-12,1 0-1 15,3 0 4-16,3 0-4 2,5 0 5 14,3 0-5-16,9-9 4 11,2-1-1 3,0 3 0-14,8 4-1 17,6-3 0-17,5 6 5 2,4 0 5 13,2 0-3-15,0 0 0 16,4 0-7-15,4 9 0 14,2 5 0-15,2-4 0 16,3-1 0-16,8-6 0 13,5-3 0-13,10 0 0 23,-2 0 0-23,2 0 0 0,-5 0 0 7,0 0 0 9,6 0 0-16,2 0 0 16,-1 21 0-16,5 1 0 16,-4 0 0-15,-7-8 0 14,-1-9 0-12,8-5 0-3,5 0 0 15,13 0 0-13,2 0 0 12,7 0 0-14,-6 0 0 15,-3 0 0-14,-1 0 0 14,-3 0 0-14,1 0 0 14,-1 0 0-15,4 0 0 15,-3 0 0-15,4 0 0 18,-1 0 0-18,-2 0 0 0,3 0 0 14,2 0 0-11,-5 0 0 11,2 0 0-14,-9 0 0 16,-3 0 0-15,0 0 0 15,6-3 0-16,6 3 0 15,4 0 0-14,8 0 0 13,0 0 0-13,7 0 0 11,-2 0 0-11,2 0 0 12,12 0 0-12,3 0 0 15,-1 0 0-16,-4 0 0 16,-2 0 0-16,-4 0 0 16,8 0 0-15,-4 0 0 14,2-7 0-15,1-2 0 3,-3 4 0 7,9 0 0 4,7 5 0-14,7-4 0 15,4-1 0-14,4-1 0 20,-5 0 0-21,2-1 0 0,-4-1 0 16,-6 2 0-16,-2 0 0 15,-5 6 0-15,4 0 0 17,6 0 0-15,-3 0 0-2,-5 0 0 14,-6 0 0-11,4 0 0 4,-3 0 0 8,0-2 0-15,-1-3 0 15,-7-1 0-14,-13-2 0 15,-5 0 0-15,-9 1 0 15,-10 0 0-16,-13 4 0 2,-9 3 0 12,-15 0 0-10,-15 0 0 5,-11-2 0 5,-9 2 0-13,-1-4 0 15,-3 1 0-14,0-2 0-2,3 2 0 14,1 1 0-12,-3 2 0 13,5 0 0-15,-3 0 0 16,-1 0 0-16,3 0 0 17,-3 0 0-17,0 9 0 16,3-1 0-16,0-1 0 15,2-2 0-14,-5-5 0 13,-7 4 0-13,-4-4 0 2,-12 0 0 13,-1 0 0-16,2 0 0 11,-4 0 0 3,0 0 0-14,0 0 0 15,0 0 0-14,5 0 0 13,-2-5 0-14,7-18 0 19,-6-1 0-19,5 5 0 0,2 2 0 15,-2-2 0-15,0-3 0 15,4-2 0-14,-2-9 0 13,2-6 0-14,0-7 0 15,-8-14 0-14,-5-9 0 15,0-7 0-16,0-7 0 17,0 1 0-15,0-2 0-2,0 3 0 16,0 1 0-16,0-2 0 16,0-6 0-15,0-8 0 14,-2-13 0-15,-5-18 0 16,-5-7 0-15,0 1 0 6,0 1 0 11,5 20 0-18,4 17 0 1,3 19 0 15,0 16 0-16,0 10 0 16,0 11 0-16,17 6 0 16,0 9 0-16,2 5 0 15,-4 10 0-14,-1 6 0 13,2 3-39-14,-1 7-73 15,-6 47-99-14,-9-13-106 15,0 18-244-16</inkml:trace>
    </iact:actionData>
  </iact:action>
  <iact:action type="add" startTime="32847">
    <iact:property name="dataType"/>
    <iact:actionData xml:id="d23">
      <inkml:trace xmlns:inkml="http://www.w3.org/2003/InkML" xml:id="stk23" contextRef="#ctx0" brushRef="#br1">28154 16290 795 0,'0'0'253'1,"0"0"-148"14,0 0 3-15,0 0-57 16,0 0-2-16,166 6 37 15,-109-6-19-15,5 6-17 15,-3 5 18-15,-4 2-15 16,-13-1-14-16,-13-1 1 21,-14-3 0-21,-11-6-12 0,-4 4-20 15,0-2-8-15,-48 0-8 14,-35 4-6-14,-30-3 14 11,-11 4 0 12,7-4 1-23,20 0-2 0,25 1 0 13,24-6 0-12,23 0-6 3,16 0 7 4,9 0-4 8,0 0-9-15,34 0-12 13,38-13 25-13,38 1-3 14,11 10 6-15,5 2-2 15,-9 0 4-15,-28 0 17 14,-19 16 4-13,-30 1 1 16,-21-10 5-16,-11 5-2 16,-8-12-6-17,-24 5-24 0,-50 1 2 15,-20-4-2-14,-11-2 2 13,19 0-2-14,9 0-1 16,26 0 1-15,19 0 0 14,24 0 0-14,8 0 0 16,0 0 0-15,16 0-2-2,42 0-2 8,21 0 4 8,5 0 5-16,-12 0-4 15,-18 0 1-15,-27 6 0 16,-15 0 2-15,-12-6 5 13,0 6-7-14,-28 1-2 14,-23 3 2-13,-19 0 2 14,-3-5-3-15,9-1 0 16,6 3-1-15,19-2-4 14,12-5-29-15,14 0-63 16,11 0-93-14,2 0-84-2,0 0-96 15</inkml:trace>
    </iact:actionData>
  </iact:action>
  <iact:action type="add" startTime="37096">
    <iact:property name="dataType"/>
    <iact:actionData xml:id="d24">
      <inkml:trace xmlns:inkml="http://www.w3.org/2003/InkML" xml:id="stk24" contextRef="#ctx0" brushRef="#br2">3075 14587 593 0,'0'0'299'18,"0"0"-89"-18,0 0-74 0,0 0 1 14,0 0-24 6,0 0-43-20,0 0-9 0,0 0 0 14,85-11-16-13,-54 5 0 13,5 4 4-14,10-3-11 18,9 2-7-18,4-4-1 13,6 6 0-12,2-3-1 11,0 2 7-12,0-3-9 15,3 1-20-15,-3-1-7 16,2 2 0-15,5 3 0 14,-1 0 0-14,0 0 0 14,1 0 0-15,3 0 0 16,-5 0 0-15,-1 0 0 15,-4-3 0-16,-6-1 0 0,-3-1 0 11,0-5 0 8,2 4 0-19,-5-1 0 3,3 1 0 11,-6 4 0-14,2-1 0 15,4 0 0-15,2 3 0 16,3 0 0-16,-3 0 0 15,-5 0 0-15,0 0 0 17,4 0 0-17,-1 0 0 18,-3 0 0-18,-3 0 0 0,-4 0 0 15,5 0 0-14,-7 0 0 14,5 0 0-15,1 0 0 18,-1 0 0-17,-2-6 0 7,2 1 0-5,-4 3 0 7,1 2 0 9,4-3 0-18,-4 3 0-1,4 0 0 15,3 0 0-14,-4 0 0 14,4 0 0-15,-5 0 0 18,4 0 0-17,0 0 0 0,1 0 0 8,1 0 0 7,9 0 0-15,3 0 0 15,8 0 0-16,0 0 0 17,-6 0 0-16,8 3 0-1,-10 4 0 14,-2 2 0-12,-4 2 0 12,-3 2 0-14,-8-2 0 18,-4-3 0-18,-16 0 0 18,-5-1 0-18,-13-7 0 3,-6 0 0 4,2 0 0 8,-9 0 0-15,0 0 0 15,0 0 0-15,-26-24 0 15,-46-36-220-15,24 24-193 14,-1 2-220-13</inkml:trace>
    </iact:actionData>
  </iact:action>
  <iact:action type="add" startTime="39095">
    <iact:property name="dataType"/>
    <iact:actionData xml:id="d25">
      <inkml:trace xmlns:inkml="http://www.w3.org/2003/InkML" xml:id="stk25" contextRef="#ctx0" brushRef="#br2">5672 12847 147 0,'0'0'128'2,"0"0"-12"13,0 0-29-14,0 0 19 13,0 0 16-13,0 0 9 19,0 0-10-20,0 63-21 0,0-63-6 14,0 0 0-14,0 0 25 16,0 0-18-16,0 0-23 11,0 0-13 11,0 0-17-22,5 0-18 0,19-11-18 12,7-18-3-12,3-10 0 14,0-11 6-14,3-3-9 15,-9-10-4-15,4-7-2 16,-10 7-2-16,-8 6 1 15,-4 16 1-15,-6 13 0 17,-4 18-4-15,0 5 3 9,0 5-2-11,0 0 1 15,0 15-2-15,-14 32 4 19,-10 13 5-19,5 1 0 16,7-13 0-14,6-15-1-2,3-14 2 16,3-11-5-16,0-8 4 17,3 0-5-17,34-16-14 17,9-18 14-17,-1-3-6 2,-15 11-4 10,-7 12 4 4,-15 8 5-15,-5 6 1-1,-3 0 2 14,5 33-2-1,3 17-5-10,-3-2 5 10,-3-7 4-13,6-11-4 14,-5-11 0-13,-2-11-1 14,6-5-20-15,9-3-53 15,4 0-64-15,-9-3-101 14,0-13-107-14</inkml:trace>
    </iact:actionData>
  </iact:action>
  <iact:action type="add" startTime="39797">
    <iact:property name="dataType"/>
    <iact:actionData xml:id="d26">
      <inkml:trace xmlns:inkml="http://www.w3.org/2003/InkML" xml:id="stk26" contextRef="#ctx0" brushRef="#br2">6370 12355 654 0,'0'0'245'1,"0"0"-59"1,0 0-70 13,0 0-6-15,0 0 36 16,190-33-61-16,-136 22-5 15,1 5-9-15,-6 1-42 20,-9 1-17-20,-11 3-12 1,-16 1 0 13,-10 0-10 0,-3 0-63-13,0 0-113-1,-21 0-166 14,-3 1-106 7</inkml:trace>
    </iact:actionData>
  </iact:action>
  <iact:action type="add" startTime="40082">
    <iact:property name="dataType"/>
    <iact:actionData xml:id="d27">
      <inkml:trace xmlns:inkml="http://www.w3.org/2003/InkML" xml:id="stk27" contextRef="#ctx0" brushRef="#br2">6505 12500 253 0,'0'0'196'1,"0"0"-88"11,0 0 10-11,0 0-20 16,0 0 36-16,0 0 37 0,44 7-47 16,-6-14-13-16,2 1-2 14,5 2-30-15,1 0-32 15,-1-2-37-15,1 1-10 15,-4 0-5-14,-8-10-52 14,-6 2-133-14,-28 8-104 11,0 2-577-12</inkml:trace>
    </iact:actionData>
  </iact:action>
  <iact:action type="add" startTime="40369">
    <iact:property name="dataType"/>
    <iact:actionData xml:id="d28">
      <inkml:trace xmlns:inkml="http://www.w3.org/2003/InkML" xml:id="stk28" contextRef="#ctx0" brushRef="#br2">7171 12185 538 0,'0'0'209'3,"0"0"-19"21,0 0-72-24,0 0-53 0,0 0 15 14,0 0 0-13,144-8-4 17,-117 38-18-17,-3 5-5-1,-6 6-8 16,-7 3-13-16,-8 4-5 15,-3-2-16-14,-6-6-11 10,-36-11-1 3,-6-12-4-13,-1-15 1 13,2-2-4-13,12 0-2 13,7-9-26-14,17-16 19 15,11 3-3-14,0 6 12 18,0 2 8-19,18 12 5 0,19 2 3 14,5 6 8-13,10 30-7 13,2 8 1-14,6 1-6 15,-3-11 0-15,-2-5-4 20,-2-8-1-20,-9-4-22 0,-12-5-45 14,-20-7-57 1,-12-5-93-14,0 0-410 0</inkml:trace>
    </iact:actionData>
  </iact:action>
  <iact:action type="add" startTime="41735">
    <iact:property name="dataType"/>
    <iact:actionData xml:id="d29">
      <inkml:trace xmlns:inkml="http://www.w3.org/2003/InkML" xml:id="stk29" contextRef="#ctx0" brushRef="#br2">3201 18495 416 0,'0'0'417'1,"0"0"-299"16,0 0-15-16,0 0-64 11,0 0 6-11,0 0 49 15,0 0 11-15,-13 0 14 12,13 0-28-12,0 0 9 16,0 0-22-16,0 0-7-1,0 0-7 17,18 0-14-17,19-5-12 14,5 2 8-14,13-2-3 17,5-6-33-16,17-9-10 13,8 4 0-13,12 3 0 12,3 2 0-12,-3 8 0 12,1 3 0-11,-4 0 0 16,-6 0 0-17,1 0 0 11,-1 0 0-11,-3-5 0 16,-2-6 0-14,-1-6 0-3,-4 4 0 12,1-1 0 2,-3 2 0-14,0 7 0 15,-5 0 0-14,-2 2 0 13,3 3 0-13,2-4 0 14,-5-3 0-14,2 2 0 0,-5-9 0 15,-2 3 0-16,-2 5 0 15,-7 1 0-14,-2 5 0 11,2 0 0-11,5 0 0 17,9 0 0-17,-3 0 0 14,6 5 0-15,6 1 0 2,-7 0 0 12,-1-6 0-11,-3 0 0 10,-2 5 0-12,-6-5 0 13,3 0 0-2,-1 0 0-12,-6 0 0 21,-1 0 0-20,-2 0 0-1,-7 0 0 11,-5 0 0-10,-7 3 0 12,-2 0 0-11,-7-3 0 13,2 0 0-15,-5 0 0 15,0 0 0-14,0 0 0 13,0 0 0-14,2 0 0 19,9 0 0-19,4 0 0 13,3 3 0-12,2-3 0 13,1 0 0-13,-9 0 0 12,-2 0 0-12,-4 0 0 17,1 0 0-18,1 0 0 14,5 0 0-13,9 0 0 18,-1 0 0-18,-8 0 0-1,-6 0 0 14,-22 0 0-14,-6 0 0 15,0 0 0-14,0 5 0 9,-60-5 0 6,-37 0-64-14,41 5-353-1,-5 3-709 13</inkml:trace>
    </iact:actionData>
  </iact:action>
  <iact:action type="add" startTime="43829">
    <iact:property name="dataType"/>
    <iact:actionData xml:id="d30">
      <inkml:trace xmlns:inkml="http://www.w3.org/2003/InkML" xml:id="stk30" contextRef="#ctx0" brushRef="#br2">8507 14552 779 0,'0'0'254'2,"0"0"-51"13,0 0-41-15,0 0-78 20,0 0-27-20,0 0-15 14,72 11-15-14,-36-11 16 12,8-3 14-11,10-9 9 19,-4 5-2-19,8-2-19-1,-3 1 2 13,2 2-22-2,2 1 5-9,2-1-9 12,-1 0-3-14,5-1-7 19,-1-1 1-19,-5 2-12 0,6 0 0 13,-6 4 0-11,7-1 0 13,3 3 0-15,0 0 0 16,9 0 0-15,-3 0 0 13,5-2 0-14,-4-1 0 16,-1 3 0-16,-6-3 0 18,-4-1 0-18,0 4 0 11,-4-2 0-10,-5 0 0 15,3 2 0-15,-5 0 0 16,4-3 0-16,-1 0 0-1,3-2 0 13,-5 0 0 0,0-2 0-11,-5 5 0 18,-7 2 0-20,-1 0 0 0,-2 0 0 16,3 0 0-16,8 0 0 12,7 0 0-12,-3 0 0 14,3 0 0-13,-6 0 0 17,2 2 0-17,-2 6 0 3,-1-1 0 2,4-2 0 14,-3 0 0-20,-4-5 0 13,4 0 0-13,-7 0 0 14,10 2 0-13,0 2 0 17,1 2 0-18,6-1 0 2,-4 0 0 13,-3 1 0-15,-1-6 0 11,1 0 0 7,3 0 0-18,9 0 0 2,4 3 0 12,1-3 0-14,1 0 0 18,-9 0 0-18,-6 2 0 17,-13-2 0-16,-9 3 0 13,-12-3 0-14,-12 3 0 2,-8-3 0 12,-4 3 0-4,0-3 0-10,0 3 0 15,-40-3-71-15,-54 0-207 20,32-14-72-20,-3-3-499 1</inkml:trace>
    </iact:actionData>
  </iact:action>
  <iact:action type="add" startTime="45067">
    <iact:property name="dataType"/>
    <iact:actionData xml:id="d31">
      <inkml:trace xmlns:inkml="http://www.w3.org/2003/InkML" xml:id="stk31" contextRef="#ctx0" brushRef="#br2">10844 12644 227 0,'0'0'329'1,"0"0"-144"14,0 0 3-15,0 0-82 14,0 0 3 4,0 0-8-17,0 5-33-1,8-5-2 15,11 0-19-15,6 0-28 14,2-27-10-14,4-16-4 20,0-15-5-20,1-12 1 0,-5-10 0 14,1-3-1-3,-5 11-1-10,-3 10 1 14,-5 22 0-14,-9 18 0 13,-6 14 2-14,0 8-2 5,0 0 0 4,0 0-12 8,0 24 12-17,0 22 17 16,-3 13-9-16,-4-3-1 17,3-3-1-16,4-12 15-1,0-12-8 15,0-11-1-15,0-7-2 15,8-11-1-14,16 0-7 13,13 0-2-13,-1-6 1 13,1-22-1-13,-4 4-5 14,-17 9-8-14,-1 5 6 19,-15 10 2-20,0 0 5 0,0 0 0 15,0 0-2-14,0 3-8 14,1 16-4-15,6 3-1 14,-1 2-14-14,4-7-20 12,-2-3-48 4,-4-11-76-15,0-3-172-1</inkml:trace>
    </iact:actionData>
  </iact:action>
  <iact:action type="add" startTime="45714">
    <iact:property name="dataType"/>
    <iact:actionData xml:id="d32">
      <inkml:trace xmlns:inkml="http://www.w3.org/2003/InkML" xml:id="stk32" contextRef="#ctx0" brushRef="#br2">11638 12296 631 0,'0'0'286'1,"0"0"-75"7,0 0-51 8,0 0-52-16,0 0-30 15,169 0-19-15,-132 0-24 16,-5 0-4-16,3 0-22 15,-15 0-9-15,-3 0-4 13,-8 0-56-13,-9 0-76 15,0 0-106-15,-6 0-253 21</inkml:trace>
    </iact:actionData>
  </iact:action>
  <iact:action type="add" startTime="45964">
    <iact:property name="dataType"/>
    <iact:actionData xml:id="d33">
      <inkml:trace xmlns:inkml="http://www.w3.org/2003/InkML" xml:id="stk33" contextRef="#ctx0" brushRef="#br2">11652 12480 506 0,'0'0'291'8,"0"0"-79"-4,0 0-33 5,0 0-65-3,169 0-12 4,-134 0-27 10,-2 0-35-19,-6 3-26-1,-5 0-12 9,-9-3-2 7,-2 0-39-16,-8 0-116 21,-3 0-104-20,0-8-431-1</inkml:trace>
    </iact:actionData>
  </iact:action>
  <iact:action type="add" startTime="46241">
    <iact:property name="dataType"/>
    <iact:actionData xml:id="d34">
      <inkml:trace xmlns:inkml="http://www.w3.org/2003/InkML" xml:id="stk34" contextRef="#ctx0" brushRef="#br2">12274 12158 617 0,'0'0'211'14,"0"0"-31"-13,0 0-52 14,0 0-63-15,0 0-22 14,0 0-9-14,148 167-7 15,-148-117 0-15,0-4-9 14,-37-8-15-13,-8-14-3 18,-1-10-4-19,-5-14-1 0,-1 0-17 15,15-7-27-1,6-22-26-14,23-2 16 12,8 7 26-11,0 9 33 21,31 15 8-22,15 0 24 0,19 32 36 15,6 23 4-15,-2 3-25 13,-4-8-8-13,-17-19-28 13,-15-12-11-11,-17-13-26 14,-16-6-73-16,0 0-137 18</inkml:trace>
    </iact:actionData>
  </iact:action>
  <iact:action type="add" startTime="47350">
    <iact:property name="dataType"/>
    <iact:actionData xml:id="d35">
      <inkml:trace xmlns:inkml="http://www.w3.org/2003/InkML" xml:id="stk35" contextRef="#ctx0" brushRef="#br2">8617 18477 812 0,'0'0'229'18,"0"0"-35"-17,0 0-50-1,0 0-45 14,0 0-2 0,0 0 19-14,0 0-2 11,146 0-13-11,-100-6-14 22,3-2-33-22,3 3-54 0,9-2 0 11,2 7 0 3,8-5 0-13,8 0 0 14,5-9 0-15,11 2 0 16,8 0 0-16,1 1 0 3,2 5 0 8,-12 1 0 5,-5 5 0-14,-10 0 0-2,-7 0 0 14,-1 0 0-12,-2 0 0 12,0 0 0-14,6 0 0 16,-1 0 0-16,7 0 0 16,-2 0 0-15,0 0 0 14,-2 0 0-15,4 0 0 20,-2 0 0-19,0 0 0-1,-6 5 0 14,-1 1 0-14,-3 0 0 16,3-1 0-15,-3 0 0 13,7 2 0-14,-2 5 0 14,8-9 0-12,2 2 0 11,-3 1 0-12,-4-1 0 15,-9-5 0-14,-16 0 0 11,-8 5 0-13,-6-5 0 10,-6 7 0 10,2-4 0-20,-6-1 0 0,5 0 0 15,1-2 0-14,1 0 0 13,3 0 0-14,-4 0 0 15,-5 0 0-14,5 0 0 14,0 0 0-15,-1 0 0 16,0 0 0-15,-7 0 0 13,-1 0 0-13,-2 0 0 1,-12 0 0 12,-3 0 0 6,-3 0 0-19,-5 0 0-1,3 0 0 8,-3 0 0 12,0 0 0-18,0 0 0-2,0 0 0 11,0 0 0-11,0 0 0 18,0 0 0-18,0 0-191 13,-9 0-251-13,-2 17-805 15</inkml:trace>
    </iact:actionData>
  </iact:action>
  <iact:action type="add" startTime="49159">
    <iact:property name="dataType"/>
    <iact:actionData xml:id="d36">
      <inkml:trace xmlns:inkml="http://www.w3.org/2003/InkML" xml:id="stk36" contextRef="#ctx0" brushRef="#br2">13900 14433 282 0,'0'0'189'5,"0"0"-89"8,0 0 31-12,0 0-24 11,0 0 31 3,0 0 45-15,0 0-14 19,24 9-3-19,-13-9-31 1,5 0-32 12,4 0-32-13,8 0-16 15,10-4-10-15,4-13-7 15,-1 0 4-15,9-3 4 19,2 4-4-19,3 2-37 15,5-2-5-15,4 3 0 15,-2 3 0-15,4 0 0 13,-7 1 0-13,6 1 0 18,-4 0 0-18,2 3 0 3,0-3 0 13,-10 3 0-15,2-4 0 6,-5 6 0 14,-10-1 0-21,3 0 0 1,-4 1 0 15,4 0 0-15,0 3 0 14,1-2 0-15,-2 2 0 14,1 0 0-13,-1 0 0 12,3 0 0-13,-3 0 0 17,8 0 0-17,-1 0 0 14,-1 0 0-14,4 0 0 16,-5 5 0-15,6 4 0 13,-5-4 0-13,0 4 0 10,2-4 0-10,-11-3 0 17,5 4 0-18,-5-1 0 18,1 1 0-18,-1 0 0 1,-1-4 0 17,-7 0 0-17,0 1 0 9,2 3 0-9,4 0 0 13,9-2 0-13,5 3 0 14,7 1 0-14,4-3 0 12,-6 1 0-10,-4-1 0 9,-9 1 0-12,-4-4 0 16,-5 2 0-15,0-3 0 14,-4 3 0-15,5-2 0 19,0 1 0-17,2 0 0 0,8 2 0 5,0 1 0 11,7-1 0-18,3 0 0 17,-7 1 0-17,-1-3 0 0,-2-3 0 16,-9 3 0-15,1-3 0 13,0 0 0-14,-9 0 0 16,0 0 0-14,-1 0 0 9,-2 0 0-11,-3 0 0 16,-1 0 0-15,4 0 0 18,-8-3 0-19,6 0 0 3,-6-3 0 7,-3 6 0 2,-2-5 0-12,4 5 0 24,1-3 0-24,1 1 0 0,-1 2 0 7,-1-4 0 13,-4 2 0-20,-10-1 0 0,2 3 0 13,-4-2 0 3,0-1 0-15,0-13-92-1,0 10-288 16,-18 1-205-16</inkml:trace>
    </iact:actionData>
  </iact:action>
  <iact:action type="add" startTime="51470">
    <iact:property name="dataType"/>
    <iact:actionData xml:id="d37">
      <inkml:trace xmlns:inkml="http://www.w3.org/2003/InkML" xml:id="stk37" contextRef="#ctx0" brushRef="#br2">17645 13474 264 0,'0'0'166'4,"0"0"3"7,0 0 3-9,0 0-28 14,0 0-22-16,0 0-10 14,0 0-22-14,-4 27-25 15,4-27-4-15,0 0-10 20,0 0-24-20,0 0-13 14,0 0-10-14,12 0-4 18,4-27 0-17,6-13 2-1,-5-3 2 14,9-3 3-14,-2-7-3 12,0 0 1 3,4-2-2-14,-6 0 2 13,4 3-4-13,-9 3-2 2,0 10 1 11,-5 6 0-14,-3 12 1 18,-3 8-1-17,-6 7 0 13,0 2 0-13,0 2 2 13,0 2-2-13,0 0 5 15,0 0-3-16,0 8 25 11,0 30-13-11,-15 7-11 20,3 1 2-20,-1-2-1 2,5-6 3 8,2-6-4 5,6-9 3-15,0-13-5 17,0-4-2-16,0-6-6 13,30 0-2-13,9 0 6 20,-4-24 2-21,-2 1 0 0,-12 4 1 8,-10 8-2 14,-1 5 2-22,-7 4 0 0,-3 2-3 3,0 0 3 11,0 0 0 1,0 35 11-14,0 15-9-1,-10-4-1 11,4-7 1 5,4-15-1-16,2-15-2 15,0-8 0-15,0-1-25 16,0 0-59-16,31-15-58 1,2-24-26 14,-16 14-93-13,-8 7-337 8</inkml:trace>
    </iact:actionData>
  </iact:action>
  <iact:action type="add" startTime="52188">
    <iact:property name="dataType"/>
    <iact:actionData xml:id="d38">
      <inkml:trace xmlns:inkml="http://www.w3.org/2003/InkML" xml:id="stk38" contextRef="#ctx0" brushRef="#br2">18260 12954 536 0,'0'0'311'18,"0"0"-142"-17,0 0-32-1,0 0-64 15,0 0-9-15,0 0 10 15,127 4-18-15,-99-4-17 16,-8 0-16-16,-1 0-18 14,-11 0-5-14,-4 0-4 19,-4 0-54-19,0 0-115 14,0 0-58-14,0 0-350 20</inkml:trace>
    </iact:actionData>
  </iact:action>
  <iact:action type="add" startTime="52390">
    <iact:property name="dataType"/>
    <iact:actionData xml:id="d39">
      <inkml:trace xmlns:inkml="http://www.w3.org/2003/InkML" xml:id="stk39" contextRef="#ctx0" brushRef="#br2">18260 12954 698 0,'79'158'256'7,"-52"-158"-88"5,-6 0-50-11,-6 0-88 17,-2 0-23-16,-6 0-7 10,1 0-2-12,-3 0-22 15,7 0-69-14,-12 0-75 13,5 0-294-14</inkml:trace>
    </iact:actionData>
  </iact:action>
  <iact:action type="add" startTime="52643">
    <iact:property name="dataType"/>
    <iact:actionData xml:id="d40">
      <inkml:trace xmlns:inkml="http://www.w3.org/2003/InkML" xml:id="stk40" contextRef="#ctx0" brushRef="#br2">18749 12787 354 0,'0'0'208'16,"0"0"-5"-15,0 0-61 13,0 0-68-13,0 0 52 13,0 0-39-14,-151 49-16 19,120-15-26-19,6 4-7 0,14 0-4 13,11 3-12 1,0 5 3-14,8-2-4 19,41 0-9-19,9-15-10 0,3-12 7 15,2-17-6-15,-10 0 1 14,-8-38-4 6,-9-17 0-20,-9 0-2 0,-8 9-2 15,-10 2-23-14,-9 14-56 13,0 10 1-13,0 7-33 12,-4 13-55-12,-9 0-247 16</inkml:trace>
    </iact:actionData>
  </iact:action>
  <iact:action type="add" startTime="53018">
    <iact:property name="dataType"/>
    <iact:actionData xml:id="d41">
      <inkml:trace xmlns:inkml="http://www.w3.org/2003/InkML" xml:id="stk41" contextRef="#ctx0" brushRef="#br2">18968 13208 517 0,'0'0'242'14,"0"0"-107"-14,0 0-29 22,-61 151-71-21,26-115-25-1,12-7-5 15,5-12-5-15,10-17-32 14,8 0-130-14,0 0-321 18</inkml:trace>
    </iact:actionData>
  </iact:action>
  <iact:action type="add" startTime="53352">
    <iact:property name="dataType"/>
    <iact:actionData xml:id="d42">
      <inkml:trace xmlns:inkml="http://www.w3.org/2003/InkML" xml:id="stk42" contextRef="#ctx0" brushRef="#br2">19251 12774 570 0,'0'0'203'1,"0"0"6"14,0 0-98-14,3 142-63-1,-3-61 2 28,-3-1-8-26,-1-11-26-2,4-12-5 0,0-20-11 12,0-12-3 2,0-19-53-14,4-6-86 15,5-3-201-15</inkml:trace>
    </iact:actionData>
  </iact:action>
  <iact:action type="add" startTime="54990">
    <iact:property name="dataType"/>
    <iact:actionData xml:id="d43">
      <inkml:trace xmlns:inkml="http://www.w3.org/2003/InkML" xml:id="stk43" contextRef="#ctx0" brushRef="#br2">13944 18605 56 0,'0'0'569'11,"0"0"-407"8,0 0-6-19,0 0-42 0,0 0-9 15,0 0 14-15,0 0-10 15,120-48-20-15,-93 41-12 18,6 2 0-18,6 0 5 18,11-5-14-18,1 6-19 0,7-11-9 15,1 5-12-4,7-1 2-10,1 3-4 11,6-3 1-11,6 3-1 23,0-1-5-24,0 1-4 0,-1-6-17 7,-4 4 0 9,-5-1 0-16,-8 3 0 16,0 3 0-16,1-1 0 1,1-2 0 13,4 2 0 2,3 0 0-15,3 1 0-1,-2 5 0 19,4-5 0-19,-2 5 0 11,-1 0 0-11,1 0 0 19,3 0 0-19,1 0 0 14,4 0 0-14,-2 0 0 18,-1 0 0-17,-3 0 0 1,-8 5 0 13,-2 0 0-15,0-5 0 16,-1 3 0-16,3-3 0 15,3 0 0-15,3 0 0 17,3 0 0-16,0 0 0 12,-2 0 0-13,-10 0 0 16,-2 0 0-15,-4 0 0 11,-6 0 0-12,-5 0 0 16,1 0 0-15,-3 0 0 15,-1 0 0-16,9 0 0 3,0 0 0 6,4 0 0 7,7 0 0-16,-1 0 0 15,8 0 0-15,2 0 0 16,-1 0 0-16,10 0 0 15,0 0 0-15,2 0 0 3,2 0 0 13,0 0 0-16,-1-8 0 16,-3-4 0-15,-6 7 0 13,-8 3 0-14,-8 2 0 16,-9 0 0-15,-7 0 0 13,-2 0 0-14,1 0 0 14,0 0 0-12,8 0 0 10,4 0 0-12,3 0 0 17,3 0 0-17,-1 0 0 14,1 0 0-14,-6 0 0 17,-4 0 0-17,1-5 0 16,-4-2 0-16,1 7 0 18,-1-5 0-18,-1 5 0 0,-5 0 0 16,6 0 0-16,1 0 0 10,-1 0 0 10,0 0 0-20,-1 0 0 0,-1 0 0 17,-2 0 0-17,-3 0 0 14,4 0 0-14,-3 0 0 17,8 0 0-15,-2 0 0 11,7 5 0-12,2-5 0 1,3 0 0 12,6 7 0-12,-5-7 0 13,-1 0 0-15,-9 5 0 16,1-3 0-16,-2 1 0 7,-7 6 0 16,11-4 0-22,-6 0 0-1,10-2 0 12,5 3 0-12,11-1 0 17,7 1 0-17,-2 5 0 15,-5-9 0-15,-8 1 0 10,-8 0 0 11,-3 1 0-21,-3-4 0 0,3 0 0 11,8 0 0 9,11 0 0-20,5 7 0 0,5 1 0 12,-5 3 0-12,-2-6 0 19,-8 0 0-19,-4-5 0 15,-6 0 0-15,-6 0 0 18,-5 0 0-18,-3 3 0 0,-1 1 0 15,-4 1 0-14,-1 3 0 14,-8-8 0-14,4 6 0 15,-2-6 0-15,-2 0 0 11,0 0 0-12,3 0 0 16,-7 0 0-14,2 0 0 10,2 5 0-12,3-3 0 17,6 1 0-16,-1 5 0 10,6-2 0-11,-5 0 0 16,-1-2 0-15,-2 3 0 14,5-7 0-15,2 2 0 16,2-2 0-15,8 0 0 14,-6 0 0-15,-1 0 0 18,-18 0 0-18,-10 0 0 0,-11 0 0 17,-8 0 0-17,0 6 0 17,0-6 0-16,-6 0-151 12,-49 0-153-13,21-8 38 14,-1 4-248-14</inkml:trace>
    </iact:actionData>
  </iact:action>
  <iact:action type="add" startTime="57362">
    <iact:property name="dataType"/>
    <iact:actionData xml:id="d44">
      <inkml:trace xmlns:inkml="http://www.w3.org/2003/InkML" xml:id="stk44" contextRef="#ctx0" brushRef="#br2">23229 13572 674 0,'0'0'195'17,"0"0"-90"-14,0 0-38-2,0 0 2 11,0 0-13 1,0 0 10-13,87-162-3 19,-53 97-13-19,1-9-4 13,1-3-10-13,-1 6-21 18,-4 2-8-18,-7 12-4 0,-9 14-1 15,-6 12-3-15,-6 16 2 15,-1 9-1-14,-2 3 0 14,0 3-2-15,0 0-5 15,0 0 4-15,0 0 3 14,-8 24 14-14,-10 19 4 19,2-7 0-19,5 6-1 13,1-1-7-12,4-3-5 18,6 0-3-18,0-3-2 15,0-6 0-16,0-10 0 0,12-7 0 8,16-12-2 7,1 0 0-14,5-10-3 18,0-30-8-18,-4-6-4 0,-12 7-3 12,-2 11 7-12,-14 16 11 13,-2 12 2-12,0 0 5 12,0 7 22-14,0 39 6 13,-5 16-28 6,-13 10-5-18,5-9 4-1,4-8-2 15,4-14-2-15,5-17 0 14,0-12-7-13,0-12-17 14,1 0-64-15,26-3-47 14,-10-16-64-13,-7-3-252 18</inkml:trace>
    </iact:actionData>
  </iact:action>
  <iact:action type="add" startTime="58033">
    <iact:property name="dataType"/>
    <iact:actionData xml:id="d45">
      <inkml:trace xmlns:inkml="http://www.w3.org/2003/InkML" xml:id="stk45" contextRef="#ctx0" brushRef="#br2">23952 13256 631 0,'0'0'233'2,"0"0"-61"-1,0 0-49 13,0 0-58-14,0 0-4 19,0 0-13-19,98 0-14 15,-74 0-9-15,5-4 5 11,8 1-11 11,0 0-4-22,1-3-14 0,-12 5-1 11,-6 1 0-10,-10 0-46 12,-10 0-72-12,0 0-115 17,0 0-477-18</inkml:trace>
    </iact:actionData>
  </iact:action>
  <iact:action type="add" startTime="58347">
    <iact:property name="dataType"/>
    <iact:actionData xml:id="d46">
      <inkml:trace xmlns:inkml="http://www.w3.org/2003/InkML" xml:id="stk46" contextRef="#ctx0" brushRef="#br2">23964 13378 644 0,'0'0'211'3,"0"0"-67"-2,0 0-46 10,0 0-5 4,0 0 5-15,0 0-22 16,158 0-24-15,-136 0-25 13,6 0-27-14,3 0-5 17,0 0-65-17,-1 0-65 1,-20-6-125 14,-4 1-557-15</inkml:trace>
    </iact:actionData>
  </iact:action>
  <iact:action type="add" startTime="58616">
    <iact:property name="dataType"/>
    <iact:actionData xml:id="d47">
      <inkml:trace xmlns:inkml="http://www.w3.org/2003/InkML" xml:id="stk47" contextRef="#ctx0" brushRef="#br2">24559 13035 731 0,'0'0'150'1,"0"0"22"13,0 0-95-12,0 0-53 11,0 0 0-11,0 0-4 9,92-17 36-11,-71 17 6 15,-2 0 9-14,4 15-24 14,-10 6-19-15,-5-4-7 19,-4 5-17-19,-4-3-4 14,0 0-3-14,-7 3 2 14,-19-5-2-14,-8 2 2 14,0-2 1-14,-4-1 0 19,4 2 0-19,3-1 0 0,10-3 0 15,8-5 0 3,7-4 2-17,6-3-1-1,0 6 2 13,0 9 3-12,13 7-3 17,22 4-2-17,9-1 1 11,-6-3 0-12,-3 2 9 12,-8-2 5-12,-8 1-3 16,-7-6-4-15,-10 1-1 13,-2-2-6-13,0 1-2 14,-20-2-2-15,-20 2-2 15,-15-5 0-15,-12-4-32 20,-11 2-66-20,1-7-77 0,45-5-132 10</inkml:trace>
    </iact:actionData>
  </iact:action>
  <iact:action type="remove" startTime="61007">
    <iact:property name="style" value="instant"/>
    <iact:actionData xml:id="d48" ref="#d44"/>
  </iact:action>
  <iact:action type="add" startTime="61032">
    <iact:property name="dataType" value="strokeEraser"/>
    <iact:actionData xml:id="d49">
      <inkml:trace xmlns:inkml="http://www.w3.org/2003/InkML" xml:id="stk48" contextRef="#ctx0" brushRef="#br3">29485 16383 742 0,'0'0'106'92,"0"0"-104"-90,0 0-2-2,0 0-160 0,0 0-167 0</inkml:trace>
    </iact:actionData>
  </iact:action>
  <iact:action type="remove" startTime="61256">
    <iact:property name="style" value="instant"/>
    <iact:actionData xml:id="d50" ref="#d46"/>
  </iact:action>
  <iact:action type="add" startTime="61267">
    <iact:property name="dataType" value="strokeEraser"/>
    <iact:actionData xml:id="d51">
      <inkml:trace xmlns:inkml="http://www.w3.org/2003/InkML" xml:id="stk49" contextRef="#ctx0" brushRef="#br3">29975 16598 484 0,'0'0'62'12,"0"0"-30"-12,0 0-14 1,0 0-18 0,0 0-6 16,0 0-76-17,5-19-119 16</inkml:trace>
    </iact:actionData>
  </iact:action>
  <iact:action type="add" startTime="61429">
    <iact:property name="dataType" value="strokeEraser"/>
    <iact:actionData xml:id="d52">
      <inkml:trace xmlns:inkml="http://www.w3.org/2003/InkML" xml:id="stk50" contextRef="#ctx0" brushRef="#br3">29975 16598 446 0,'224'-21'163'65,"-212"13"-157"-64,-12 1-6-1,0 3-116 0</inkml:trace>
    </iact:actionData>
  </iact:action>
  <iact:action type="add" startTime="61586">
    <iact:property name="dataType" value="strokeEraser"/>
    <iact:actionData xml:id="d53">
      <inkml:trace xmlns:inkml="http://www.w3.org/2003/InkML" xml:id="stk51" contextRef="#ctx0" brushRef="#br3">30336 16284 414 0,'0'0'285'1,"0"0"-253"13,0 0-32-13,0 0-45 11,0 0-259-11</inkml:trace>
    </iact:actionData>
  </iact:action>
  <iact:action type="remove" startTime="61771">
    <iact:property name="style" value="instant"/>
    <iact:actionData xml:id="d54" ref="#d47"/>
  </iact:action>
  <iact:action type="add" startTime="61785">
    <iact:property name="dataType" value="strokeEraser"/>
    <iact:actionData xml:id="d55">
      <inkml:trace xmlns:inkml="http://www.w3.org/2003/InkML" xml:id="stk52" contextRef="#ctx0" brushRef="#br3">30680 16443 495 0,'0'0'315'15,"0"0"-245"-14,0 0-11 0,0 0-59-1,0 0-19 15,0 0-66-15,5 20-268 12</inkml:trace>
    </iact:actionData>
  </iact:action>
  <iact:action type="remove" startTime="62114">
    <iact:property name="style" value="instant"/>
    <iact:actionData xml:id="d56" ref="#d45"/>
  </iact:action>
  <iact:action type="add" startTime="62127">
    <iact:property name="dataType" value="strokeEraser"/>
    <iact:actionData xml:id="d57">
      <inkml:trace xmlns:inkml="http://www.w3.org/2003/InkML" xml:id="stk53" contextRef="#ctx0" brushRef="#br3">30204 16375 621 0,'0'0'145'15,"0"0"-140"-15,0 0-5 3,0 0-28 18,0 0-146-20,0 0-157-1</inkml:trace>
    </iact:actionData>
  </iact:action>
  <iact:action type="add" startTime="64174">
    <iact:property name="dataType"/>
    <iact:actionData xml:id="d58">
      <inkml:trace xmlns:inkml="http://www.w3.org/2003/InkML" xml:id="stk54" contextRef="#ctx0" brushRef="#br2">19900 14311 686 0,'0'0'254'1,"0"0"-149"13,0 0 42-13,0 0-27 13,0 0 15-14,0 0-22 18,0 0-3-18,-1 16-11 1,2-11-22 12,26-2-20 7,11 0-14-20,4 0-3 0,13-3-11 14,9 0 0-14,4 0-26 19,5 0-3-19,-4 0 0 14,2 0 0-14,-4 0 0 2,4 0 0 12,3 0 0-13,-4 1 0 13,3 6 0-13,3-4 0 13,9-3 0-12,1 0 0 9,4 0 0-9,-3 0 0 12,-6 0 0 1,-12 0 0-14,-7 0 0 14,-13 0 0-15,2 0 0 2,-3 0 0 13,7 0 0-15,3 0 0 16,3 0 0-16,-1 0 0 14,4 0 0-14,-2 0 0 14,-2 0 0-13,1 0 0 18,-6 0 0-19,-1 0 0 15,11 0 0-14,-2 0 0 13,3 0 0-14,-1-6 0 14,-1-2 0-13,-8 2 0 18,6 4 0-19,-7 2 0 0,-4-3 0 15,-2 3 0-14,-6-5 0 10,-2-2 0-9,6 5 0 12,3 0 0-13,16 2 0 12,3 0 0-10,7 0 0 11,6 0 0-14,-3 0 0 15,0 0 0-15,-3 0 0 15,-8 0 0-14,-7 0 0 13,-13 0 0-14,-9 0 0 18,-5 2 0-18,-10 0 0 16,-14 1 0-16,-5-3 0 15,-5 4 0-13,0-1 0-2,0 2 0 13,0-3 0 6,-22 7 0-19,-26-8-98 1,21-1-242 13,-8 4-161-14</inkml:trace>
    </iact:actionData>
  </iact:action>
  <iact:action type="add" startTime="65221">
    <iact:property name="dataType"/>
    <iact:actionData xml:id="d59">
      <inkml:trace xmlns:inkml="http://www.w3.org/2003/InkML" xml:id="stk55" contextRef="#ctx0" brushRef="#br2">23322 13839 397 0,'0'0'189'1,"0"0"-10"13,0 0-26-14,0 0-73 19,0 0-33-19,0 0 18 14,0 0-8-14,76-144 1 18,-49 75-12-17,1-10-14-1,-4-3-5 16,0-2-10-16,-3 2-11 11,-5 13-3 11,-4 15-2-22,-9 18-1 0,-3 19 0 13,0 11-4-12,0 6-1 11,0 6 5-12,0 32 8 13,-11 14 2 6,7 3-1-19,4-5-1 0,0-1-6 15,0-14 0-15,0-5-2 16,12-8-2-16,15-13-21 15,6-9-2-15,5 0-4 13,-9-9 9-12,0-21 5 17,-6 4 7-18,-7 0 7 15,-5 9 1-15,-5 7 2 19,-6 10-1-19,0 0 13 0,0 0 18 16,0 16 27-16,0 33 1 15,0 15-54-14,0 2-3 15,0-14-3-16,0-15 0 16,0-11 0-15,0-14-27-1,0-7-64 14,0-5-13-6,0 0-146-7,7 0-372 19</inkml:trace>
    </iact:actionData>
  </iact:action>
  <iact:action type="add" startTime="65770">
    <iact:property name="dataType"/>
    <iact:actionData xml:id="d60">
      <inkml:trace xmlns:inkml="http://www.w3.org/2003/InkML" xml:id="stk56" contextRef="#ctx0" brushRef="#br2">24006 13386 524 0,'0'0'319'5,"0"0"-160"4,0 0-32 10,0 0-52-19,0 0-29 11,0 0-5-11,161-15-16 22,-143 15-15-22,-4 0-8 0,-7 0-2 11,-3 0-32 4,-4 0-59-15,0 0-160 14,0 0-418-14</inkml:trace>
    </iact:actionData>
  </iact:action>
  <iact:action type="add" startTime="65990">
    <iact:property name="dataType"/>
    <iact:actionData xml:id="d61">
      <inkml:trace xmlns:inkml="http://www.w3.org/2003/InkML" xml:id="stk57" contextRef="#ctx0" brushRef="#br2">24034 13602 538 0,'0'0'290'16,"0"0"-121"-16,0 0-21 3,0 0-79 6,172-22-33 5,-146 16-15-14,-8 4-13 22,-4-4-8-22,2 6-8 0,-1 0-46 16,-15 0-92-15,1 0-265 13</inkml:trace>
    </iact:actionData>
  </iact:action>
  <iact:action type="add" startTime="66271">
    <iact:property name="dataType"/>
    <iact:actionData xml:id="d62">
      <inkml:trace xmlns:inkml="http://www.w3.org/2003/InkML" xml:id="stk58" contextRef="#ctx0" brushRef="#br2">24532 13115 636 0,'0'0'214'2,"0"0"-61"13,0 0-85-15,0 0-19 14,0 0 19-13,0 0 10 11,137-3-11-12,-110 22-14 14,1 3-12 4,-6-3 3-17,4-2-19-1,-11 0-4 13,-2-1-13-13,-7-2 1 18,-6-1-9-18,0 1-3 13,0 5 3-12,0 3-2 17,-24-3 2-18,-7 3 0 14,0-6 0-14,-2 4 0 18,2-3 1-18,10-5-1 0,7 2 0 14,3-9 0 0,9 0-1-14,2-1 1 19,0-4 0-19,0 8 7 0,0 6-2 14,0 8-4-14,24 9 0 18,-4-4 0-18,2-4-1 15,-5 6 0-15,-1-12 1 16,-5 0 0-15,-5-5 5-1,-6-2-1 16,0 4-5-16,0 0 0 12,0-1-3 2,-21 3 1-13,-13-4-1 14,-6-5 0-15,-8 0-18 14,-9-4-61-14,-8-3-48 15,39 0-75-14,7 0-393 17</inkml:trace>
    </iact:actionData>
  </iact:action>
  <iact:action type="add" startTime="67539">
    <iact:property name="dataType"/>
    <iact:actionData xml:id="d63">
      <inkml:trace xmlns:inkml="http://www.w3.org/2003/InkML" xml:id="stk59" contextRef="#ctx0" brushRef="#br2">24787 18586 565 0,'0'0'184'1,"0"0"-18"12,0 0-43-13,0 0-19 11,0 0 21 8,0 0 0-18,0 0-15 0,37-12-6 10,-5 4-14 3,11-1-12-14,10-6-13 18,11-1-13-18,15-3-9 0,11-1-1 14,12 4 5-14,2-4-23 15,5 10-24 4,-9 1 0-18,0 4 0-1,-8 5 0 12,-5 0 0-12,5 0 0 14,5 0 0-13,6 0 0 18,3 0 0-18,14 0 0 0,-12 3 0 13,8 2 0 0,-5 1 0-14,-6-1 0 2,-14 0 0 11,-13-5 0 7,-10 0 0-20,-3 0 0 0,-2 0 0 16,-2 0 0-16,9 0 0 12,9 0 0-11,6 0 0 13,6 0 0-13,-3 0 0 13,-6-5 0-14,-10 5 0 16,-7 0 0-16,-10 0 0 15,-3 0 0-15,-6 0 0 16,5 0 0-16,0 0 0 15,1 8 0-15,9-1 0 15,6-3 0-14,5-4 0 13,7 0 0-14,0 0 0 16,-3 0 0-16,-8 0 0 19,-13 0 0-19,-10 0 0 0,-2 0 0 15,-1 0 0-14,0 0 0 14,5 0 0-15,1 0 0 16,-2 0 0-16,-2 0 0 12,2 0 0-11,-6 0 0 20,-9 0 0-20,-11 0 0-1,-8 0 0 11,-5 0 0 3,-4 0 0-13,-3 0 0 14,0 0 0-15,0 0 0 15,0 0 0-15,0 0 0 18,-10 0 0-18,-29 0 0 15,-17 0-227-15,-31 0-37 0,45-2-110 14,7-3-548-12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18:05:43.6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943">
    <iact:property name="dataType"/>
    <iact:actionData xml:id="d0">
      <inkml:trace xmlns:inkml="http://www.w3.org/2003/InkML" xml:id="stk0" contextRef="#ctx0" brushRef="#br0">20763 14603 235 0,'0'0'146'26,"0"0"74"-26,0 0-11 0,0 0-56 24,0 0-25-24,0 0 1 0,0 0 2 25,0 3-30-24,0-3-33-1,0 0-7 0,0 0-6 24,0 0-14-23,-10 0-3-1,-26 0 5 27,-16 0 23-26,-3 0-36-1,0-5-3 0,2-4-6 23,-3 1 3-23,1 0 8 1,0 2-3 25,0 4 3-25,3-6-14-1,1 0-8 0,-4-3-10 27,-6-4 0-27,4-1 0 0,-1 3 0 3,-2-1 0 22,1 3 0-24,-1 6 0-1,-4 2 0 27,-4 3 0-27,-1 0 0 1,-1 0 0-1,-5 0 0 24,2 0 0-23,-6 0 0-1,-10 0 0 26,-8 0 0-26,-5 0 0 0,-4 0 0 0,6 0 0 25,0 0 0-24,-4 0 0-1,8 5 0 26,-2 3 0-26,4-2 0 0,2-6 0 0,-1 0 0 33,1 0 0-32,-1 0 0-1,10 0 0 0,7-14 0 25,4 2 0-24,10 2 0-1,7 1 0 0,1 4 0 27,2 5 0-26,10 0 0-1,2 0 0 30,1 0 0-30,2 0 0 0,-7 0 0 0,-1 0 0 2,-3 0 0 26,-4 0 0-27,-6 0 0-1,3 4 0 0,2 9 0 29,1-2 0-29,-1 5 0 0,-2 1 0 26,-2-1 0-26,-6 0 0 0,-3-1 0 0,-4-3 0 27,3 3 0-26,8-7 0-1,8 0 0 0,13 0 0 25,7 1 0-25,14-4 0 0,5-2 0 26,6 2 0-25,3-3 0-1,-1-2 0 24,1 4 0-23,0-4 0-1,-4 0 0 0,3 5 0 25,-6 2 0-25,-3 0 0 0,2-2 0 26,5-2 0-25,2-1 0-1,1-2 0 0,3 0 0 25,0 0 0-24,0 0 0-1,0 0 0 26,0 0 0-26,0 3 0 1,0 6 0-1,0 10 0 24,0 0 0-23,0 8 0-1,0 1 0 25,0-1 0-25,0 6 0 1,0 3 0-1,3 1 0 25,1 5 0-24,-2 2 0-1,5-1 0 25,-1 3 0-25,-4 0 0 0,5 0 0 2,-4-4 0 24,2 4 0-26,-1 2 0 0,3-2 0 26,-6 10 0-26,6-4 0 0,-1 4 0 0,-2 10 0 29,-4 0 0-28,0 0 0-1,0 2 0 0,0-10 0 25,0-1 0-25,0-2 0 0,0-2 0 27,0 0 0-27,0-7 0 0,0-7 0 1,0-18 0 24,0-2 0-25,0-7 0 0,0 3 0 27,0 8 0-26,0 6 0-1,0 7 0 0,0 8 0 27,0-9 0-27,-4 4 0 0,1-3 0 26,0-5 0-24,3-14 0-2,-3 0 0 0,3-8 0 35,0-4 0-35,-4 0 0 0,4-5 0 0,0 0 0 0,0 0 0 26,0 0 0-25,0 3 0-1,0-3 0 28,0 0 0-28,0 0 0 0,0 0 0 0,0 0 0 31,0 0 0-31,0 0 0 0,0 7 0 0,0-3 0 31,10 8 0-31,3-1 0 0,-3 2 0 0,-5-5 0 36,0 3 0-36,2-5 0 0,-3-2 0 0,-3-4 0 0,3 0 0 33,9 4 0-32,1 2 0-1,14-1 0 0,5 0 0 0,-1 2 0 31,6-7 0-31,-1 4 0 0,0-1 0 0,1 2 0 32,4-1 0-31,8-3 0-1,5-1 0 0,2 0 0 30,4 0 0-30,2 0 0 0,2 6 0 0,2-6 0 2,6 0 0 28,-4 0 0-30,7 0 0 0,5 0 0 1,-4 0 0 31,9-6 0-32,-4-4 0 0,-6 3 0 0,3 7 0 35,-8-10 0-34,-2 8 0-1,-1-1 0 0,-12-2 0 0,3 2 0 32,-8 3 0-31,-4-4 0-1,0 4 0 0,-4 0 0 28,-2 0 0-27,4 0 0-1,3 0 0 0,7 0 0 31,3 0 0-30,5 0 0-1,-4 0 0 0,3 0 0 34,-4 4 0-34,-3 4 0 0,-3-3 0 0,-6-2 0 0,-3 4 0 33,11-7 0-32,-2 0 0-1,6 0 0 0,5 0 0 29,4 0 0-29,0 0 0 0,0 0 0 0,-1 0 0 29,-7 0 0-28,-1 0 0-1,-11 0 0 0,-5 0 0 27,6 0 0-27,-6 0 0 1,5 0 0-1,1 0 0 25,2 0 0-24,1 0 0-1,8 0 0 33,-1 0 0-33,4 0 0 0,3 0 0 0,3 0 0 0,-2 0 0 28,-2 0 0-27,2 0 0-1,-1 0 0 1,-5 0 0 29,-2 0 0-30,-6 0 0 0,-4 0 0 0,-2 0 0 26,-7-7 0-25,-1 2 0-1,-7 0 0 27,-3-1 0-27,-2 6 0 0,-8-4 0 0,-9 4 0 28,-2 0 0-28,-7 0 0 1,2 0 0-1,-2 0 0 25,5 0 0-25,6 0 0 0,-3 0 0 28,1 0 0-27,-9 0 0-1,4 0 0 0,-4 0 0 25,0 0 0-24,0-4 0-1,3-4 0 1,3-9 0 25,3-16 0-26,0-10 0 0,-3-7 0 26,-6-13 0-26,0-11 0 0,0-10 0 0,0-12 0 25,0 4 0-24,-3 6 0-1,-6 4 0 28,4 5 0-28,-1-2 0 0,5 2 0 0,1-8 0 26,0-7 0-24,0 0 0-2,0-6 0 25,0 14 0-24,0 9 0-1,0 10 0 0,0 5 0 27,-6 6 0-26,-4-1 0-1,0 1 0 0,2-2 0 26,-1-3 0-26,-3-2 0 0,3-3 0 26,3 8 0-25,-1 12 0-1,3 9 0 0,4 16 0 25,0 4 0-25,-1 5 0 0,1-4 0 26,0 0 0-25,-3 6 0-1,3 2 0 0,0 6 0 25,0 0 0-25,0 0 0 0,-3 0 0 27,3 0 0-26,-3 0 0-1,-2 25-43 0,3 41-96 28,2-28-210-28,0 11-59 0</inkml:trace>
    </iact:actionData>
  </iact:action>
  <iact:action type="add" startTime="4934">
    <iact:property name="dataType"/>
    <iact:actionData xml:id="d1">
      <inkml:trace xmlns:inkml="http://www.w3.org/2003/InkML" xml:id="stk1" contextRef="#ctx0" brushRef="#br0">3069 16863 108 0,'0'0'939'1,"0"0"-865"0,0 0 20 24,-53 145-53-24,-2-85-30-1,1 3 11 28,-1 3 18-28,4-10 7 0,5 3 9 0,11-10 5 25,2-3-19-25,14-11-13 0,10-13 7 27,9-14-7-27,0-8-18 0,48 0-8 0,25-38 1 27,19-21-7-27,19-20 4 0,23-27-2 30,3 3-1-30,-11 7 2 0,-29 28 2 1,-43 32 2 33,-29 20 15-34,-19 13 3 0,-6 3 12 0,0 0-17 0,-19 25 33 38,-43 46-26-37,-25 30-18-1,-19 19-4 0,-4 3-2 0,7 3 1 35,16-19 0-34,20-18 1-1,24-22-2 1,17-36 5-1,25-24-4 31,1-7-2-30,53-33-3-1,59-40-2 0,60-37 4 2,25-17-1 32,4 4 1-34,-32 18 2 0,-55 39 1 0,-56 31-1 30,-40 30 0-29,-16 5 0-1,-2 0-4 0,0 0-3 27,0 0 4-26,-30 24 0-1,-22 31 3 0,-23 24 3 29,-15 8-3-29,1 9 8 0,0-4 5 0,16-3 1 31,18-20-1-30,21-27 0-1,19-22-8 0,15-20-5 30,32-6-1-29,65-50-10-1,51-23 8 0,53-20 1 31,40-28-2-31,13-27-2 0,-10 10 3 0,-52 26 0 2,-71 46 2 34,-63 43 1-36,-44 29 0 0,-14 3 7 0,-69 67 12 0,-39 43-14 35,-35 35-4-35,-10 4-2 0,-3-1 2 0,15-14 6 31,21-16-2-31,32-31-1 0,39-38 7 0,31-29-7 2,18-23 3 31,87-31-7-33,67-61-12 0,59-30 7 0,42-34-6 31,22-25-3-31,-19 13 9 0,-43 27-11 0,-75 45-16 33,-67 59 31-32,-49 28 1-1,-24 9 6 0,-49 58-6 0,-41 43 0 35,-40 33 0-35,-11 15 2 0,-10 2 1 0,6 1 3 2,22-10 7 28,20-16 3-30,28-34 11 0,40-32-18 1,27-41 2 26,19-19-11-27,90-24-5 1,62-50-11 27,41-41-4-28,5-30-6 1,-6-1 8-1,-34 16 6 27,-49 39-1-27,-48 43 10 0,-39 29-1 0,-29 19 4 29,-4 0-7-29,-34 43-11 0,-42 37 18 0,-16 22 7 28,-2 9 8-27,6-2 6-1,12-7 18 0,15-20-16 26,20-30-2-26,24-25-15 0,17-22-3 29,13-5-3-28,72-43-12-1,40-42-4 0,47-38-3 28,29-34 7-27,14-19 8-1,-16 17 3 0,-51 30-4 26,-59 55-41-25,-65 63 46-1,-24 28 6 0,-76 87 18 26,-48 52-15-26,-38 37-8 1,-5 1 2 26,9-21 9-26,29-34-2-1,43-48 12 0,33-36-3 27,35-37-4-27,18-18-8 0,75-18-7 0,69-61-9 28,69-43-5-28,48-44-6 1,39-36 2 0,-4-4 0 27,-52 42-26-28,-84 54 4 0,-83 70 25 2,-77 40 15 25,-31 96 49-27,-90 54-34 0,-68 53-13 3,-35 10 0 29,-5-23 11-32,32-52 11 0,51-39 11 0,60-45-10 26,50-38-3-26,36-16-15 0,97-57-4 2,68-52-3 26,66-44-6-28,12-20-4 0,-15 9-3 28,-54 41-20-28,-71 52-7 0,-58 46 17 0,-42 25 23 28,-3 44 1-27,-26 47-1-1,-36 35 0 0,-19 5-2 28,-11-5 4-28,-3-28 10 0,15-27-10 1,21-22-2 25,19-22-2-25,22-16-2-1,11-6-1 26,7-5-30-26,17 0-74 0,35-19-35 0,-14-2-163 28,4-4-349-27</inkml:trace>
    </iact:actionData>
  </iact:action>
  <iact:action type="add" startTime="7385">
    <iact:property name="dataType"/>
    <iact:actionData xml:id="d2">
      <inkml:trace xmlns:inkml="http://www.w3.org/2003/InkML" xml:id="stk2" contextRef="#ctx0" brushRef="#br0">13556 16996 792 0,'0'0'203'28,"0"0"-100"-28,-93 148 2 0,31-88-39 0,-2 1-20 27,7-7 25-26,-1 2-1-1,8-3-16 0,8-3-13 26,12-9-5-26,15-17-3 0,11-12-15 27,4-12-6-26,31 0-9-1,45-31-3 1,40-34-2 90,20-19-1-90,10-22-2-1,-12 8 5 0,-30 28 0 0,-43 27 1 0,-40 31-1 0,-21 12 0 0,-19 39 6 0,-51 40 18 0,-25 30 44 0,-7 2-68 0,0-7 0 26,20-22 3-26,27-30-4 1,23-25 2-1,23-17 1 28,9-10 8-27,41-17 2-1,55-49-12 25,41-22 1-25,28-20-3 0,31-22-1 0,-8-3-3 26,-32 24-4-25,-59 37 9-1,-50 42 1 26,-47 30 0-25,0 49 6-1,-54 55-1 0,-29 34 28 26,-9 9-33-25,-8-13-1-1,4-25 0 0,12-16 1 27,19-16 0-27,23-27 1 0,22-26 2 2,20-18 3 25,11-6-1-27,67-29-5 0,44-34-6 27,45-29-7-27,36-23 12 0,13-31 1 0,-13 0 0 27,-48 31 0-27,-63 30-10 0,-58 49 3 2,-34 36 6 24,-27 55 1-26,-56 51 17 0,-36 42-3 27,-23 11-10-26,1 5 3-1,7-22 2 0,18-16 4 26,34-36 9-26,31-35-9 0,27-28-2 27,24-27-8-27,16 0 0 0,74-49-3 0,47-38-16 29,46-41 9-28,32-29 3-1,16-20-3 0,-19-2-6 27,-38 38 3-26,-58 47-30 0,-64 51 12-1,-43 43 26 25,-9 31 2-25,-58 65 24 0,-44 46 2 27,-19 16-23-27,-6 1 0 0,3-15 0 0,15-14 0 28,26-35 14-28,25-27 0 0,34-39-3 2,24-26-11 24,16-3-3-26,77-54-7 0,45-39-27 27,53-41 29-27,31-33-3 1,30-27 3-1,-8 0 0 26,-44 23 2-26,-66 60-13 0,-71 53-26 3,-50 52 26 23,-13 15 16-26,-61 71 24 0,-40 42 23 29,-32 32-26-29,-14 15-15 0,2-4 5 0,17-19-9 27,25-21 11-26,32-41-3-1,39-40-5 0,25-33-4 25,10-11 1-25,76-14-2 0,46-46-10 27,54-38-3-26,30-31 8-1,29-30 3 0,-3-10-4 24,-32 22-2-24,-66 39-21 0,-67 53-9 27,-57 55 23-27,-13 36 15 0,-79 74 23 0,-44 43 25 26,-32 29-39-26,-9-11-4 0,6-33 11 26,26-39-13-26,41-39 8 0,44-29-3 0,28-23-1 26,19-8-4-26,76-49-3 0,48-42-11 26,50-32 4-25,26-23 1-1,24-17 5 0,4 2-11 30,-35 21-14-29,-52 47-25-1,-65 52-20 0,-59 41 35 29,-17 60 36-28,-48 58 47-1,-52 41 6 0,-29 10-45 23,-7-10 8-22,9-25-9-1,20-32 1 26,35-35 9-25,26-36-1-1,34-18-9 0,12-13-5 27,35-25-2-27,52-42-11 0,43-34 4 25,24-28 7-24,15-19 0-1,0-3-5 0,-13 12-16 29,-35 33-8-28,-39 40-5-1,-43 36 23 0,-39 30 11 26,-11 84 3-25,-67 50 43-1,-32 35-5 26,-17 4-33-25,3-20 9-1,14-27-5 0,17-33 0 27,33-38 1-26,27-30-6-1,26-23-6 0,7-2 1 26,61-27-4-26,32-42-2 0,34-34 1 27,10-32-6-26,13-9 7-1,-13 2-12 0,-21 31-13 28,-39 46 1-28,-40 35-10 0,-37 30 27 3,-5 63 9 26,-65 57 6-29,-21 34 25 0,-9 1-23 0,5-20 10 25,13-32-7-24,15-36-10-1,16-19 3 31,13-15-6-30,24-6 2-1,14-1-4 0,0-7-18 27,36-8-46-27,22-11-102 0,-21 0-63 1,-2-10-123 26</inkml:trace>
    </iact:actionData>
  </iact:action>
  <iact:action type="add" startTime="9659">
    <iact:property name="dataType"/>
    <iact:actionData xml:id="d3">
      <inkml:trace xmlns:inkml="http://www.w3.org/2003/InkML" xml:id="stk3" contextRef="#ctx0" brushRef="#br0">16038 16373 523 0,'0'0'366'28,"0"0"-174"-27,0 0-40-1,0 0-49 0,0 0-1 25,0 19-10-25,0-19-19 0,0 0-7 26,0 0-2-26,13 0-13 0,7-6 6 26,-2-7-19-25,6-11 1-1,3-6-24 0,8-9-2 25,8-7-2-24,7-9 7-1,5 0 6 26,6-3 8-26,-3 1-16 0,-3 3-16 1,-6-1 0 27,-2-8 0-28,-1 4 0 0,-6-6 0 0,-1 5 0 27,1 3 0-25,-5 1 0-2,9-4 0 0,-6 1 0 25,1 3 0-25,2 6 0 0,-4 6 0 28,-8 8 0-27,0 8 0-1,-5 8 0 0,0-9 0 25,4-2 0-24,-6 0 0-1,5-7 0 26,6-8 0-25,-7 7 0-1,3-1 0 0,-11 13 0 28,-1 8 0-27,-4 6 0-1,-1 2 0 0,-3-2 0 25,3 2 0-24,-3-4 0-1,-2 5 0 28,-4 1 0-28,1 5 0 0,-4 4 0 0,0 0 0 29,0 0 0-29,0 0 0 0,0 0 0 0,0 0 0 30,0 0 0-30,0 0 0 0,0 0 0 0,0 0 0 26,-20 7 0-26,-25 28 0 0,-14 11 0 26,0 4 0-26,1-6 0 0,6-11 0 0,15-8 0 30,16-14 0-30,12-9 0 0,9-2 0 0,0 0 0 26,0 0 0-26,31-25 0 0,20-12 0 2,4-1 0 25,3 4 0-26,-7 3 0-1,-6 12 0 27,-11 7 0-27,-9 4 0 1,-7-1 0-1,-6 7 0 25,-7-1 0-24,-2 3 0 0,-3 0 0-1,0 0 0 26,0 0 0-25,0 5 0-1,0 33 0 25,0 9 0-24,0-7 0-1,0-11 0 27,0-12 0-27,0-1 0 0,0-6 0 0,0 4-23 28,13-4-72-27,11-7-63-1,10-3-40 0,-19-3-87 25,1-24-251-25</inkml:trace>
    </iact:actionData>
  </iact:action>
  <iact:action type="add" startTime="11014">
    <iact:property name="dataType"/>
    <iact:actionData xml:id="d4">
      <inkml:trace xmlns:inkml="http://www.w3.org/2003/InkML" xml:id="stk4" contextRef="#ctx0" brushRef="#br0">18002 14133 283 0,'0'0'748'1,"0"0"-577"26,0 0 22-27,0 0-111 0,0 0-50 27,0 0-1-27,0 0-12 0,87 0 7 0,-59-22-5 27,3 0 14-26,5-2 2-1,0-4-9 0,0-4-10 28,-3-1-13-28,1 2 0 0,-10 6-3 26,-5 6-1-26,-12 11-1 0,-5 5 1 0,-2 3 0 27,0 0 0-27,0 0 10 0,0 0 4 26,0 0 17-26,0 9 15 0,0 31 7 0,-9 14-45 26,-7 8-5-26,6-2 10 0,-1-6-8 28,2-4 3-28,-3-3-9 0,1-1 1 0,-1-5-1 25,2 2 0-24,-2 2 1-1,-1-2-1 2,2-10-1 26,1-9 1-27,4-13 0 0,3-7 1-1,-1-4-4 26,-4 1 0-25,-8 9 3-1,-11 3-3 25,-9 7 3-25,0-2 0 0,-6 3 1 0,1-4-2 27,5-3-2-26,-1-9 2-1,4 0-1 2,8-5-4 25,11 0-4-27,7 0-4 0,7 0-3 28,0 0 4-28,0 0 5 1,0 0 7-1,0 0 1 25,0 0 1-25,0 0 10 1,0 0-7 24,0 0 9-25,21 0 2 0,19 0 0 0,10 0-9 26,12 0 3-26,12-1 7 0,7-3-10 2,1 4 11 26,0 0 3-28,-6 0 12 0,-8 4-9 26,-7 6-23-24,-13-5 0-2,-15 0 0 0,-16-1 0 26,-10-4 0-26,-7 3 0 1,0-3 0-1,0 0 0 26,0 0 0-25,0 3 0-1,0-3 0 26,-24 0 0-26,-33 0 0 0,-22 0 0 0,-19 0 0 28,7 0 0-27,6 0 0-1,7 0 0 0,19 0 0 26,11 0 0-26,17-6 0 0,13 1 0 25,8-1 0-25,7 6 0 0,3 0 0 29,0 0 0-29,0 0 0 0,0 0 0 0,0 0-3 26,0 0 3-24,0 0 3-2,0 0-3 0,0-3 0 25,0 1-8-25,0-1-7 0,0 3 8 26,0 0 5-26,0 0 4 1,0 0-1-1,0 0 0 26,0 0 1-26,0 0-2 0,0 0 0 27,0 0-2-27,0 0-4 0,0 0 1 1,0 0 2 27,0 0 1-28,0 0-1 0,0 0 1 0,0 0 2 25,0 0-2-24,0 0 0-1,0 0 0 26,0 0 1-25,0 0 1-1,0 0 0 0,0 0 1 25,7-5-1-25,19-4-3 0,12-5 3 27,5-6 0-27,11-6 1 0,-2-4-2 0,-8-3 1 29,-6 8-1-29,-14 7 2 0,-11 9-2 0,-11 9 1 25,-2 0 0-24,0 0-1-1,0 0-3 28,0 0 4-27,0 0-1-1,0 0-3 0,0 0 4 27,0 0 4-27,0 0-4 0,0 0 2 0,0 0-2 26,0 0 3-26,0 0-2 0,0 0-1 28,0 0 0-27,0 0-3-1,0 0 2 0,0-5-5 26,0-26 5-25,0-10-3-1,3-15 3 0,-1-8 1 27,-2 4-1-27,4-5 1 0,0 10 0 26,-4 14-2-25,3 12 4-1,-3 10-1 0,3 4 0 25,-3-6-1-24,1-6 1-1,-1 0-2 28,4 2 1-28,-4 4 0 0,0 8 0 0,0 3-1 26,0 6 1-25,0 4 1-1,0 0 1 1,0 0 0 25,0 0-3-25,0 0 1-1,0 0 0 26,0 0 1-25,0 0 0-1,0 0 0 0,0 0 0 25,0 0 5-25,0 0-6 0,0 0 0 28,-5 0-1-28,-36 31 1 1,-14 9 1-1,-2-1 1 27,2-6-2-27,3-9-2 0,7-11 1 0,13-7 2 29,9-3-3-28,13 0 2-1,9-3 0 0,1 0-2 26,0 0 2-26,0 0 0 0,0 0 0 2,0 0-2 28,0 0 2-29,6 4 0-1,30 6 0 0,16-5 0 28,12-3-1-28,-2-2 0 0,0 0-3 2,-7 0 3 25,-10-17 0-27,-8-4-2 0,-9-1 1 29,-10 3 0-28,-9 8 0-1,-6 7 3 0,-3 4-2 29,0 0 2-29,0 0-1 1,0 0 3-1,0 0 1 28,-12 37 17-27,-16 14-19-1,1 13 6 0,-1 3-4 26,3 0-2-26,5-2-2 0,4 1 10 3,5-11-5 24,1-14 3-27,7-17 2 0,1-13-4 2,2-8-6 25,0-3 0-27,0 0 0 0,0 0 0 25,0 0 0-25,0 0 0 0,0 0 0 0,0 0 0 26,0 0 0-26,0 0 0 0,0 0 0 27,0 0-5-26,0 0 0-1,0 0 0 0,0 0-19 25,0 0-9-25,0 0-16 0,0 0-23 29,0 0-45-28,-7 9-14-1,1 10-49 0,3-9-67 27,-1-1-63-26</inkml:trace>
    </iact:actionData>
  </iact:action>
  <iact:action type="add" startTime="15401">
    <iact:property name="dataType"/>
    <iact:actionData xml:id="d5">
      <inkml:trace xmlns:inkml="http://www.w3.org/2003/InkML" xml:id="stk5" contextRef="#ctx0" brushRef="#br1">32484 14335 1002 0,'0'0'141'0,"0"0"-35"26,0 0-6-26,0 0-30 0,0 0 15 0,0 0-14 25,-164 7-4-25,102 3 3 0,-14-3 2 27,-15-3-27-27,-15-2 1 1,-16 1-1-1,-3 0-6 24,1 4-13-24,3-1 10 0,-2 0-10 27,4-4-26-26,6-2 0-1,-1 0 0 0,10 0 0 28,1 0 0-28,4 0 0 0,9 0 0 1,0-2 0 24,1 2 0-24,1 0 0-1,2 0 0 27,-1 0 0-27,-2 0 0 0,7 0 0 0,6 0 0 29,0 0 0-28,7 11 0-1,-9 2 0 1,6-1 0 24,2 0 0-24,1 0 0-1,1-1 0 31,4 2 0-30,4-1 0 0,10-1 0-1,8-3 0 0,4-6 0 28,7 1 0-28,-3 0 0 0,3 1 0 2,2-3 0 25,2-1 0-27,-4 0 0 0,-3 0 0 27,-6 0 0-27,-6 0 0 0,-5 0 0 1,0 0 0 25,3 0 0-26,10 0 0 0,11 0 0 29,10 0 0-29,10 0 0 1,0 0 0-1,-1 0 0 25,-12 0 0-25,3 0 0 0,-7 0 0 0,-3 0 0 29,5 4 0-28,-2-2 0-1,0 3 0 1,3 0 0 23,0 2 0-24,-5 0 0 0,1-2 0 25,-8-2 0-23,-6 6 0-2,-3-4 0 0,4-3 0 26,9 5 0-26,3-2 0 0,6-2 0 26,6 6 0-25,-6-4 0-1,6 0 0 0,-5 0 0 27,-3-2 0-26,2 3 0-1,-4-4 0 1,-1 1 0 24,-1-3 0-24,7 0 0-1,3 0 0 24,5 0 0-24,2 0 0 0,8 0 0 27,1 0 0-26,0 0 0-1,0 0 0 0,0 0 0 24,0 0 0-24,-3 0 0 0,0 8 0 30,-5 1 0-30,4 8 0 0,-2 0 0 0,0 9 0 26,2 10 0-25,4 12 0-1,0 13 0 0,0 10 0 25,0 6 0-24,0 5 0-1,0 2 0 27,0 5 0-27,-3 3 0 0,-2 10 0 1,-1-1 0 24,-1 2 0-23,1-7 0-2,-1-9 0 0,2-10 0 26,-2-6 0-26,2-3 0 0,3 4 0 26,-3 2 0-25,5-11 0 0,0-10 0-1,0-13 0 26,0-8 0-25,0-13 0-1,0-4 0 3,0 1 0 25,0-3 0-28,0 10 0 0,0 9 0 0,0 3 0 26,0 7 0-26,-5-4 0 0,2-9 0 24,0-10 0-23,0-7 0-1,-1-7 0 29,4-5 0-29,0 3 0 0,0-3 0 0,0 0 0 26,0 0 0-25,0 0 0-1,0 0 0 0,0 0 0 24,0 0 0-24,0 0 0 0,0 0 0 25,0 0 0-25,0 0 0 0,4 0 0 25,34 0 0-24,15 0 0-1,11-3 0 0,10-8 0 25,8 0 0-24,1 3 0-1,10-3 0 24,0 3 0-23,4 4 0-1,3 4 0 0,2 0 0 28,1 0 0-28,3 0 0 0,8 0 0 25,13 0 0-24,3 0 0-1,4 0 0 0,-6 4 0 25,-7 2 0-25,-8 1 0 0,-4-1 0 27,2 0 0-27,3-6 0 1,-4 0 0-1,-1 0 0 26,-6 0 0-26,4 0 0 0,-4 0 0 2,-3 0 0 25,0 0 0-27,-8 0 0 0,-7 0 0 24,-2 0 0-23,-13 0 0-1,8 0 0 1,-5 7 0 25,-9-1 0-25,4-2 0-1,-8-4 0 27,1 0 0-27,1 0 0 0,0 0 0 0,6 0 0 25,-6 0 0-25,10-4 0 0,-8-2 0 28,4-1 0-27,-3 1 0-1,-14-5 0 0,-2-1 0 28,-9 5 0-27,-6-1 0-1,-5 3 0 0,2 2 0 26,-7-1 0-25,7 4 0 0,-1 0 0-1,4-4 0 28,-5 4 0-28,2 0 0 0,-7 0 0 2,-4 0 0 25,3 0 0-27,-2 0 0 0,-3 0 0 2,0 0 0 27,1 0 0-29,-8 0 0 0,-1 0 0 1,-3 0 0 25,-7 0 0-26,0 0 0 0,0 0 0 26,0-6 0-25,3 0 0-1,-3-7 0 0,0-11 0 24,0-23 0-24,0-11 0 0,-28-14 0 29,-15-15 0-28,-3-2 0-1,5-2 0 0,4 1 0 28,9-3 0-27,7-5 0-1,7-10 0 0,4-6 0 26,7-1 0-26,3-4 0 0,0 6 0 30,0 0 0-29,0-2 0-1,0 7 0 0,0 6 0 27,8 6 0-27,0 11 0 0,-3 4 0 0,1 9 0 26,-1 10 0-26,5 9 0 0,-4 15 0 27,1 10 0-27,-4 9 0 0,-2 11 0 0,3 3 0 29,-4 5 0-28,0-4 0-1,0 4 0 0,0 0 0 25,0 0 0-25,0 0 0 0,0 0 0 28,0-1-9-28,0-15-111 0,0-13-80 0,0-9 32 28,0 24-138-28,0 9-194 0</inkml:trace>
    </iact:actionData>
  </iact:action>
  <iact:action type="add" startTime="18439">
    <iact:property name="dataType"/>
    <iact:actionData xml:id="d6">
      <inkml:trace xmlns:inkml="http://www.w3.org/2003/InkML" xml:id="stk6" contextRef="#ctx0" brushRef="#br1">8292 16837 876 0,'0'0'161'3,"0"0"-32"22,0 0-20-25,-141 185-49 0,40-76-26 26,-6 6-10-26,6-9-12 0,20-13-6 0,17-16 12 25,22-25 35-25,14-23-16 0,25-14 10 27,3-15-18-27,45-31-15 0,47-42-13 25,44-37-1-25,41-29 1 0,10-6-1 0,-1 8 0 28,-46 35 0-28,-51 48 5 0,-47 29-2 2,-33 25 11 23,-9 6 35-25,-30 62 56 0,-40 33-66 27,-22 33-36-26,-5 8 11-1,-2 4-1 0,10-26 6 28,18-26-7-27,26-35 1-1,24-40-11 0,21-19-2 29,31-32 0-29,64-53-16 0,56-35 16 0,49-26-2 27,38-18 1-26,3-3-1-1,-26 27 1 27,-54 37 2-27,-71 48 1 0,-55 42 0 0,-35 13 0 28,-18 63-1-27,-54 48 0-1,-25 45-1 0,-18 14 0 25,-3 0 0-25,-1-20 0 0,19-18 10 28,24-42-2-27,30-30 3-1,26-33-8 0,20-27-3 25,58-24-1-25,60-50-13 0,54-41 13 26,38-27 0-25,24-29 0-1,-8 3-1 0,-41 26 1 27,-57 46-16-27,-64 46 13 0,-46 50 4 2,-18 12 4 26,-52 80 13-28,-43 49-15 0,-29 17 0 27,-6 1-1-27,8-20 3 0,16-24-4 0,30-16 0 27,28-36 0-27,22-29 2 0,26-34-2 0,26 0-3 26,60-44-11-26,49-29 10 0,39-22 0 28,20-21-6-27,12-12 10-1,-19 5-6 0,-44 31 4 26,-47 30-4-26,-51 40 6 0,-45 22 4 3,-4 67 18 22,-73 49-10-25,-32 42-9 0,-22 18 5 27,-3-11-8-27,15-30 11 0,18-27-2 0,32-51 2 26,29-23-2-24,35-32-5-2,10-2-4 27,87-43-6-27,49-48-2 1,71-38 0-1,46-37 1 26,43-32-9-25,11-13-19-1,-38 24-16 0,-75 52-7 25,-87 61 26-25,-76 60 32 1,-36 30 35 25,-24 87 21-26,-55 44-25 0,-37 43-27 0,-14-2 3 25,-1-16-6-24,13-21 6-1,29-37 1 25,34-40 1-24,31-41-5-1,24-33 3 0,20 0-7 26,73-53-10-25,41-31 5-1,42-39 3 2,9-16 1 23,1-6-1-25,-28 5-1 0,-45 36-5 29,-48 38-8-29,-40 42 14 0,-25 24 4 1,-21 47 4 26,-52 52 5-25,-28 33 0-2,-13 14-10 0,7 2 8 28,5-31-2-26,19-27 2-2,25-29-1 0,27-37-7 25,23-13 4-25,8-11-5 0,39-30 0 29,43-49 2-28,32-30-2-1,18-13 4 0,4 7-4 27,-13 31 0-27,-28 32 1 0,-42 27-2 1,-32 20 2 26,-21 5 7-27,0 0 0 0,-14 50-1 27,-44 30-4-27,-15 28 1 1,-9 7-3-1,0 8-1 25,6-8 3-24,9-12-2-1,19-23 7 1,14-30-7 24,15-28-2-25,12-15-8 0,7-7-31 28,10 0-43-27,45-29-19-1,27-21-132 0,-37 14-93 26,7 4-259-25</inkml:trace>
    </iact:actionData>
  </iact:action>
  <iact:action type="add" startTime="20522">
    <iact:property name="dataType"/>
    <iact:actionData xml:id="d7">
      <inkml:trace xmlns:inkml="http://www.w3.org/2003/InkML" xml:id="stk7" contextRef="#ctx0" brushRef="#br1">19057 17082 762 0,'0'0'388'29,"0"0"-282"-29,-55 158 26 1,-24-66-53-1,-19 10-53 26,-2-2-15-25,6-16 7-1,15-11 3 0,17-23-7 25,24-15 11-25,16-20-13 0,14-13-3 26,8-2-9-26,35-41-2 0,51-39-4 24,50-41 6-23,30-19-1-1,20-12 1 0,-1 4 4 29,-35 33-3-28,-43 42 1-1,-51 43-1 0,-36 22 32 27,-20 8 37-27,-6 51 12 0,-56 48-5 2,-27 37-76 23,-9 18-1-25,0-15-3 0,7-16 3 29,15-19 1-29,21-33 0 0,19-26 0 0,21-27 10 26,15-18-10-25,4 0-1-1,65-24-12 3,34-36 4 21,45-25 3-23,27-22 1-1,25-24 3 27,-9-8-10-27,-35 21 7 0,-50 27-4 1,-51 48 6 30,-41 29 2-30,-14 14 0-1,-32 52 2 0,-51 54 3 26,-33 48-3-25,-24 16-1-1,-19 7 2 0,5-18 0 30,12-24-2-30,29-32-1 1,37-48-2-1,33-19 2 27,35-35 3-27,8-1-3 0,72-24-3 3,49-39-3 24,54-29 6-25,31-26 0-2,41-30-2 0,19-25 0 30,-1-7-5-29,-46 21-10-1,-75 53-19 0,-75 51 8 25,-59 52 28-25,-14 21 3 0,-71 68 24 27,-38 43-19-25,-38 26 1-2,0 4 0 0,0-8-1 27,10-17 0-27,30-24 1 0,32-40-2 0,28-29 1 27,37-29-6-26,14-12-2-1,40-12-10 25,57-53-10-24,50-34 17-1,36-29 3 0,48-24-5 29,26-30 0-28,5-9-3-1,-37 21-17 0,-68 41-33 25,-68 56 33-25,-56 49 25 0,-33 24 6 2,0 18 26 26,-64 70 23-28,-36 40-37 0,-27 27-14 28,-4-6 2-27,10-21-5-1,23-25 6 0,31-41 7 25,30-21-3-24,26-33-7-1,11-8 4 27,7 0-8-26,68-46-10-1,35-19 8 0,33-29 1 26,22-14 1-25,19-27-4-1,10-23 4 0,-10 0-15 25,-33 25-16-25,-51 54-3 0,-62 40 18 28,-31 39 16-27,-7 3 21-1,-37 67 26 0,-35 38-29 27,-28 34-9-27,-14 6-2 0,-6-6-3 0,0-12 8 26,9-12 3-26,22-22-7 0,28-36-5 27,27-27-3-27,26-21 3 1,8-12-3-1,3 0-2 26,55-45-13-26,33-15 1 0,31-29 12 27,14-17 2-26,10-9-4-1,-2-1-6 0,-27 20-13 28,-40 30 4-28,-40 41 11 0,-37 25 8 0,0 48 7 26,-47 49 34-26,-40 38-35 0,-26 15 1 27,-3-3-7-26,4-26 0-1,24-21-2 0,23-38 2 25,26-29-3-25,30-20 3 0,9-13-1 3,9 0 1 22,51 0-7-25,26-24 5 0,30-18 1 28,5-12 1-27,6-20-4-1,7-36-11 0,0-18-5 29,-8-1 2-28,-26 22-7-1,-37 45 6 1,-43 54 6 24,-20 32 13-25,-62 87 57 0,-41 38-53 2,-22 18 0 25,-5-11-2-27,3-25 3 0,23-40-2 26,25-29 0-25,32-26-3-1,33-26 13 0,14-10-8 27,3 0-5-26,59-16-2-1,35-33 1 0,24-25 0 30,15-10-5-30,11-17 5 0,-5-7-4 0,-11 18 4 26,-33 21-10-25,-42 36 7-1,-34 33 4 25,-22 17 9-24,0 62 5 0,-47 36 2-1,-20 20-10 27,-3-6-2-26,3-14 1-1,11-28-3 25,14-15 1-25,11-29-2 1,12-24-2-1,14-14 0 26,2-5-17-23,3 0-54-3,0-14-58 0,29-35-30 27,11-24-74-26,-19 31-67 0,3-1-335-1</inkml:trace>
    </iact:actionData>
  </iact:action>
  <iact:action type="add" startTime="23900">
    <iact:property name="dataType"/>
    <iact:actionData xml:id="d8">
      <inkml:trace xmlns:inkml="http://www.w3.org/2003/InkML" xml:id="stk8" contextRef="#ctx0" brushRef="#br1">28402 14797 245 0,'0'0'52'1,"0"0"-47"25,0 0-4-26,0 0-1 0,0 0-57 23,0 0 24-22,0 0 33-1,0-76 77 24,2 62 58-23,15 2 51-1,-6 5-17 25,-1 4 12-25,-3 3-34 0,-7 0-42 0,0 0-9 25,0 0-9-25,-55 50-34 1,-27 29-12 23,-22 30-2-23,-5 14 1-1,9 4-3 0,12-19-2 24,19-20-11-24,21-25 2 0,19-27-8 27,16-24-9-26,13-12-9-1,0 0-1 0,35-10-10 29,46-45 7-28,34-29 0-1,32-28 8 0,10-22-8 24,-8-2 2-24,-28 20 1 0,-44 38 0 28,-41 47 1-26,-36 31 0-2,-8 31 30 0,-68 67 35 25,-40 34-54-24,-32 30-5-1,-6 3-5 24,7-9 2-23,22-21-1-1,29-16-1 1,33-34 5 25,26-34 1-26,28-26 5 0,9-22 1 27,37-3-13-26,60-16-7-1,57-59 1 0,51-45-16 25,39-48 2-25,29-49-12 0,-3-13-17 3,-45 30-21 25,-70 56 14-28,-76 77 38 0,-77 67 18 2,-22 72 63 26,-93 77 15-28,-43 39-67 0,-22 11-7 25,-14-5-4-24,7-19 3-1,13-22 11 0,31-24 12 27,36-39-3-26,45-37-7-1,36-29-8 0,24-21 2 25,24-3-10-25,71-17-14 0,50-43 9 28,41-33-3-27,15-30-8-1,12-28-4 0,-12-18-2 24,-24 6-6-24,-44 24-17 0,-58 53 21 26,-42 47 10-26,-33 39 14 0,-33 50 18 27,-67 64 12-27,-45 53-25 0,-30 19 15 0,0 6-11 27,4-20 0-26,23-30 1-1,28-33 17 0,41-37-5 25,44-37-6-25,24-22-4 0,11-13-11 27,75-10-1-26,42-45-9-1,51-27 2 0,26-26 1 25,30-41-8-25,15-46 1 0,3-31-25 2,-19-6-23 28,-52 42 12-29,-65 73 12-1,-54 76 37 0,-52 57 0 31,-37 102 69-31,-67 63-63 1,-36 46 6-1,-15-6 19 28,-3-16-22-27,9-35 21-1,19-43-8 0,30-38-7 27,39-38-6-25,40-34-5-2,21-17-4 0,38-13-5 25,63-51-5-25,43-23 10 0,38-21 0 26,24-41-7-25,24-38 4-1,27-44-6 26,16-45-40-25,-17 0-16-1,-59 48-13 0,-73 77 51 28,-64 78 25-27,-60 73 2-1,-13 43 36 0,-76 85 26 28,-35 54-58-28,-34 30 54 1,-6 13-33-1,2-11-10 25,14-20 13-24,15-35-10-1,38-48 0 28,31-47-15-28,36-35-1 0,24-19-2 0,4-10 0 29,62-23-6-29,41-34 2 0,38-34 0 0,22-26 3 26,32-31-2-26,15-27 0 0,3-19-9 3,-18 2-20 24,-43 39-7-27,-62 52-1 0,-47 60 23 3,-43 41 17 24,-43 100 13-26,-60 59 2-1,-36 46-14 1,-24 12 15 25,0-21-10-25,8-26 2-1,15-31 4 26,34-33-7-26,36-37 3 0,33-30-4 0,31-28 0 28,6-11-4-27,39-19-2-1,49-41-2 0,38-30 2 25,25-25 1-25,22-30 0 0,12-25 1 27,-2-8-3-27,-30 27-8 0,-49 48-17 30,-50 61 10-30,-54 42 18 0,-31 99 14 0,-74 71-4 3,-36 44-5 23,-21 7 4-26,-1-24-6 0,17-48 0 27,25-41 5-27,45-43-3 0,32-31-4 0,34-27 1 28,10-7 0-27,40 0 5-1,50-43-7 0,37-29-2 25,14-15 2-24,18-21 0-1,11-27 0 3,10-18 0 23,-6-18-4-26,-31 27-28 0,-49 43 7 30,-51 68 7-30,-43 44 18 1,-7 104 42-1,-60 47-41 26,-28 20 6-25,-4-11 6-1,6-44-5 0,21-39-6 25,27-36-2-24,21-31 2-1,18-12-2 27,6-9 0-27,33-13-5 0,53-43 1 0,30-23 3 27,13-22-1-26,3-10-3-1,-8-7 4 0,-21 16-1 25,-37 25-1-25,-25 39 6 0,-41 38-3 27,-13 91 3-26,-66 55 30-1,-27 42-29 0,-15 3 0 25,0-22-1-25,11-42 0 0,17-34 0 28,33-44-3-28,25-30 0 0,35-19-1 1,6 0-10 25,63-51 8-26,28-28 3 0,16-17 0 3,6-3-4 22,-4-3 3-25,-6 3 1 0,-12 9-3 29,-15 14 1-29,-20 18 1 1,-27 25-3-1,-19 23 3 28,-16 10-7-28,-9 49 8 0,-46 49 8 0,-14 31-7 26,-7 13 4-26,6-5-3 1,9-19-2 25,13-29 0-25,10-23-2-1,14-33-30 0,15-20-35 27,9-13-5-26,0 0-129-1,0-21-59 0,0-11-122 25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43:37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210">
    <iact:property name="dataType"/>
    <iact:actionData xml:id="d0">
      <inkml:trace xmlns:inkml="http://www.w3.org/2003/InkML" xml:id="stk0" contextRef="#ctx0" brushRef="#br0">33024 7557 274 0,'0'0'476'6,"0"0"-283"0,0 0-26 3,0 0-29-2,0 0-24 2,0 0-9-4,0 0-35 3,21-17 8 0,-21 17-8-2,0 0 1 2,0 0-6 0,0 0-8 0,-14 0-17 0,-14 12-9-1,-9 1-5 0,-6-2-8 2,-1-1 2-2,-3-1-8-1,-1-4 10 2,-1 4-22 0,-2-7 0 3,-1 2 0-7,0-4 0 5,-6 0 0-2,5 0 0 2,-5 0 0-4,-7 0 0 5,1 2 0-4,-2 3 0 3,-2-2 0-4,-1 3 0 4,-7-3 0-2,-7 1 0 0,-5-1 0 1,-6 0 0 0,2-3 0 1,-2 4 0-4,-2-3 0 3,1-1 0-1,-5 0 0 2,6 0 0-4,-4 0 0 7,7 0 0-2,6 0 0-6,3 0 0 4,6-5 0-4,8-5 0 4,5-2 0 0,5 5 0-3,6-3 0 4,7 3 0-1,-3 1 0 1,1 0 0-5,5 5 0 6,2-3 0-3,1 4 0 2,2 0 0-2,3 0 0 1,-1 0 0 0,4 0 0-2,-5 0 0 2,2 0 0-2,0 0 0 2,1-3 0 0,2 3 0-2,0 0 0 2,6-2 0 0,-5 2 0 0,11 0 0-2,0-3 0 1,7 3 0 2,0 0 0-2,2 0 0 1,5-4 0 0,-1 4 0-1,-1 0 0 1,4 0 0-1,-1 0 0-1,3 0 0 2,-2 0 0 0,3 0 0 0,0 0 0-2,0 0 0 2,0 0 0 0,-3 0 0 1,-7 0 0-4,0 0 0 3,2 0 0 0,-4 4 0 0,4 1 0-2,7 2 0 3,-2-4 0-1,0 4 0-1,-4 3 0 1,1 7 0-2,-1 5 0 5,6 6 0-5,-2 1 0 0,-1-2 0 2,4 4 0 0,0-3 0 0,0-1 0-2,0-3 0 2,0 4 0-1,0 5 0 2,0 5 0-3,0 3 0 2,0-1 0 0,0-1 0-2,0-6 0 2,0-6 0 0,0-1 0 0,0-2 0 1,0 0 0-3,0 0 0 1,0 0 0 1,0-7 0 0,0 2 0 0,0 4 0 0,0-2 0 0,0 2 0 0,0-1 0-4,0 0 0 4,0 2 0-1,0 12 0 2,0 4 0-3,0 3 0 2,0-3 0 0,0-1 0 0,0-2 0 19,0-1 0-26,0 0 0-1,0-2 0 2,4 2 0 5,-4 7 0 0,3 7 0 3,2 0 0-4,-2 1 0 1,0-3 0 1,0-5 0 0,-3-1 0-3,4-7 0 4,-4-5 0-1,0-9 0-1,0-2 0 3,0-2 0-6,0-3 0 3,0 3 0 2,0-5 0-2,0 7 0 1,0-2 0 0,0 0 0 1,0-1 0-6,0 1 0 7,0-4 0-4,0 1 0 3,0-2 0-2,0-5 0-1,0 2 0 2,0-4 0 1,0 0 0-2,0 1 0-1,0 0 0 2,0-1 0 0,0-2 0 1,0-3 0-4,3 0 0 3,4 2 0 0,4 2 0 0,6-3 0-1,6 8 0 1,-3-4 0 0,5 4 0-1,-1 1 0 1,4-3 0-1,2 1 0 1,4-1 0 0,-1-2 0-2,10 4 0 2,-2-3 0 0,9-2 0 0,1-4 0-2,0 4 0 2,3-4 0 1,-4 3 0-1,0 2 0-2,-1-5 0 3,6 3 0-2,4-1 0 1,5-2 0-2,-2 6 0 2,-2 2 0 0,-3 1 0 0,-5-1 0-1,-3-3 0 0,-3-5 0 2,-4 0 0-2,7 0 0-1,-1 0 0 2,7 0 0 0,6 0 0-1,7-11 0 0,6 0 0 1,7 3 0 0,-2 0 0-1,-2 3 0 0,9 2 0 1,-1 3 0 0,4 0 0 0,-2 0 0-2,-4 0 0 2,-11-3 0 0,-7-1 0-2,-11-3 0 3,-5 2 0-2,-4 2 0 2,-2-2 0-3,-8 1 0 1,6-1 0 1,-7-1 0-1,0 4 0 2,-2-7 0-4,2 5 0 4,-3 1 0-1,1 0 0 0,-1-1 0-3,0 4 0 4,2 0 0-2,-2 0 0 0,-4 0 0 0,-6 0 0 1,0 0 0 0,-1 0 0-1,4 0 0 1,0-2 0-1,0-1 0 1,0 3 0-2,2-2 0 2,0-1 0-1,-5 3 0 2,0 0 0-4,0 0 0 3,0 0 0 2,5 0 0-4,1 0 0 4,-3 0 0-6,4 0 0 5,-4 0 0-1,3 0 0 0,4 0 0-1,-2 3 0 3,2 8 0-2,-3-3 0-4,5-3 0 3,-12 3 0 1,-7-4 0-1,-1-2 0 1,-9-2 0-2,-1 0 0 3,0 0 0-2,-3 0 0 1,0 0 0-2,0 0 0 3,0 0 0-2,0 0 0 2,0 0 0-4,0 0 0 3,0-14 0 0,0-18 0-1,0-12 0 1,-3-12 0 0,-17-9 0 0,0-14 0-2,-2-9 0 4,2-7 0-3,5-4 0 0,2 3 0-1,2 8 0 2,2 8 0 0,2 2 0 0,0 8 0-2,1-2 0 2,4 2 0 1,-4-5 0-1,6 1 0-1,-3-6 0-1,3 2 0 4,-4 5 0-4,0 1 0 3,-1 11 0-3,3 12 0 2,-7 10 0 0,5 4 0 0,-6 1 0-1,4-3 0 0,-2 11 0 2,2 3 0-2,1 3 0-1,0 3 0 1,3-2 0 0,-5-1 0 2,1-3 0-3,3 6 0 2,0 7 0-1,-1 1 0 3,4 8 0-6,0 1 0 5,0 0 0-2,0 0 0 1,0 0 0-2,0 0 0 2,0 0 0 0,0 0 0 1,-1 0 0-3,1 0 0 1,-3 0 0 2,-1 0 0-2,-5 30 0 0,-1 20-153 1,-7 15-145 0,9-34-68-2,6 0-651 1</inkml:trace>
    </iact:actionData>
  </iact:action>
  <iact:action type="add" startTime="9546">
    <iact:property name="dataType"/>
    <iact:actionData xml:id="d1">
      <inkml:trace xmlns:inkml="http://www.w3.org/2003/InkML" xml:id="stk1" contextRef="#ctx0" brushRef="#br0">25368 5787 645 0,'0'0'253'4,"0"0"-236"2,0 0 104 2,0 0-2 0,0 0-59-2,0 0 3 2,0 0 3 0,34-5-8 0,-34 5 1-2,0 0 1 2,0 0-3 0,0 5-13 0,0 4-8-2,-7 1-13 3,-7 4-1-2,-4 5-5 1,-10-2 3-2,2 3-5 2,-3-1 1 0,2 2-2 0,0-6-5-2,-1 2-2 2,2-3-4 0,0-4 4 0,-4-1-4-2,-1 1 8 4,1-3-6 1,-5-2 4-6,0 0-4 0,-5-5 3 3,-2 2 1 0,-5-2 0 1,7 0-3-4,-14 0-3 5,6 0 7-4,-3 0-9 4,-4 0 3-6,0 0-3 5,3 0 2-2,1 0-2 1,-4 0 2-2,3 0-1 2,1 0-2 1,-4 0 4-2,-3 0 1 1,3 0-1-2,-2-2-2 3,-3 0-2-2,4-1 3-1,-2 1-3 2,0-4 0 0,-2 2 0 0,-1-1 1-1,3 3 0 2,-2 2 9-3,2-3-8 4,0 1 2-6,3-5-2 5,-4 2 0-2,9-2 0 1,1-2-2-2,4 3 2 2,0 1-1 2,-2 3 10-4,2-5-8 2,-4 2 4-2,-2-3-5 3,-1 2 0-2,-10-1 0-1,2-5-1 2,-6-5-1 0,-5-3 2 0,-2-6-3-2,-9-7 4 3,-4 1 3-2,-8 1-6 3,-4 2 1-6,0 10-1 5,-2 5-1-1,2 6-1-1,7 8-1-1,-1 0 2 3,2 0 2-1,-2 0 0 0,-3 0 0-2,2 0 1 1,7 0 0 2,5 0-3-2,3 0 2-1,3 8 0 2,-2 0 3 0,2 0 5 0,-7 4-2-2,0-1-2 4,-4-4 6-4,0 1-10 4,-1-2 5-5,5-4-5 3,0-2 3 0,0 0-1 0,3 0-1-2,-7 0-1 1,2 0 0 2,-8 0 2-2,-1 0-3 0,1 0 0 0,6 0 0 2,4 0 0-2,6 12 0-1,7-1 0 3,1 2 0-2,8-1 0 2,-1-2 0-4,-1-1 0 5,3-4 0-4,1-5 0 4,6 0 0-6,2 0 0 5,7 0 0-2,5 0 0 2,2 0 0-4,-3 0 0 4,-3 0 0-1,-13 0 0 0,-9 0 0-1,-12 0 0 0,-7-5 0 1,-5 0 0-1,-1-2 0-1,8 0 0 2,-1 5 0 0,7-2 0 1,13 4 0-4,13 0 0 5,13 0 0-3,11 0 0 2,11 0 0-5,4 0 0 3,10 0 0 1,0 0 0 0,0 0 0-2,0 0 0 2,0 0 0 1,0 0 0-2,0 0 0-1,0 0 0 2,0 35 0 1,0 18 0-1,0 12 0 0,0 4 0-2,0 3 0 2,0 3 0 0,0 9 0-2,0 4 0 3,0-5 0-2,0-4 0 1,0-3 0-2,0-5 0 1,0-2 0 2,3-7 0-1,4 0 0-2,-4-13 0 4,2-1 0-1,5 2 0-3,-6-4 0-1,6 6 0 3,-3 6 0 0,-1-1 0-1,-3 1 0-1,-2-1 0 3,4-5 0-2,-1-5 0 2,-1-10 0-3,-2-9 0 1,-1-11 0 2,4-9 0-1,-4-6 0-3,0-2 0 3,0 4 0 0,3-4 0 0,-3 1 0-2,0 3 0 2,3-1 0 1,0-3 0-2,-3 0 0-1,12 0 0 3,5 0 0-2,16 0 0 2,12 0 0-3,0 0 0 2,7 0 0 0,0 9 0 0,6 4 0 1,-1-2 0-2,7-3 0 1,3 0 0-2,6-5 0 0,3 0 0 2,2-3 0 0,4 2 0 0,-1-2 0-2,1 0 0 1,0 0 0 2,-7 0 0-1,-5 0 0-3,-6 0 0 4,-9 0 0-1,0 0 0 0,-4 0 0 0,-2 0 0-2,3 0 0 2,-10-2 0 0,1 2 0-2,2 0 0 3,4-3 0-3,6 0 0 3,3-1 0-4,0 0 0 4,5-2 0-2,-1 4 0 2,10-2 0-3,5 1 0 2,4 3 0 0,7 0 0 0,5 0 0 1,6 0 0-4,1 0 0 3,0 0 0 1,4 0 0-4,2 0 0 3,0 0 0 1,2 0 0-1,1 0 0-3,-6 0 0 5,-8 0 0-4,-5 0 0 5,-1 0 0-7,-12 0 0 3,5 0 0 2,-2 0 0-2,-1-14 0 0,3-5 0 0,-1 4 0 2,-2 1 0-2,-7-3 0 0,-5 7 0 1,-5 1 0 0,-2 4 0-1,-3 0 0-1,-2 1 0 2,-4 3 0 1,7 1 0-2,0 0 0-1,0-4 0 4,7-1 0-4,-6-3 0 4,3 2 0-5,0 3 0 3,0 1 0 0,1 2 0-1,-1 0 0 0,-2 0 0 0,5 0 0 3,-2 0 0-4,8 0 0 2,2 0 0-2,6 0 0 3,6 0 0-2,9 0 0-1,1 0 0 3,2 0 0-2,-7-3 0 1,0-2 0-1,3-4 0 2,-8 4 0-3,-2-4 0 4,5 4 0-6,-6 0 0 5,-5 2 0-2,-6 1 0 1,-6-2 0-1,-9 3 0 1,-1-6 0 0,-3 4 0-1,0 1 0 0,-8-3 0 1,3-1 0 0,-4 0 0 0,-7 0 0-3,0 1 0 3,-2 2 0 1,0-2 0-2,-2 3 0-1,2-1 0 4,-1-4 0-4,5 5 0 4,-9 0 0-6,0 2 0 5,-8-3 0-2,-3 3 0 2,-2 0 0-3,-5 0 0 1,4 0 0 1,-1 0 0 0,6 0 0-3,1 0 0 4,1 0 0-1,4 7 0-1,0 3 0 0,6-3 0 1,5 5 0 0,0-1 0 0,-1-3 0-3,-6 4 0 5,-8-5 0-3,-8-4 0 0,-4-1 0-1,-4-2 0 2,-6 0 0 1,0 0 0-2,0 0 0 0,0 0 0 1,0 0 0 0,0 0 0 0,0 0 0-3,0-32 0 4,-6-28 0-2,-23-18 0 3,6-6 0-5,-1-7 0 4,2-1 0-2,5-7 0 2,-2 1 0-3,4 0 0 3,4 4 0-2,1 12 0 2,0 8 0-4,4 14 0 3,1 17 0 0,-1 4 0 0,2 6 0-2,1 1 0 1,-3-4 0 2,3-2 0-1,-2-1 0-2,1 1 0 2,1-1 0 0,3 4 0 0,0 1 0-2,0 11 0 1,0 0 0 1,-3 4 0 0,0 5 0-3,-1 9 0 3,4 3 0 0,-2 2 0 0,2-3 0-2,0 3 0 2,0 0 0 0,0-3 0 0,0 3 0-1,0 0 0 1,0 0 0 0,0 0 0-1,-4 0 0-1,-3-2-54 3,-8-17-169-2,-8-14-130 2,10 14 61-3,2 6-827 2</inkml:trace>
    </iact:actionData>
  </iact:action>
  <iact:action type="add" startTime="15889">
    <iact:property name="dataType"/>
    <iact:actionData xml:id="d2">
      <inkml:trace xmlns:inkml="http://www.w3.org/2003/InkML" xml:id="stk2" contextRef="#ctx0" brushRef="#br0">25024 15615 797 0,'0'0'201'3,"0"0"-102"5,0 0 29 0,0 0-55-2,216-98-16 2,-124 78 1 0,29-4 6 0,36 0 0-2,39-1 6 2,32 2 6 0,20 3-7 0,18 4 1 2,0-3-19-4,-6 7-2 1,5 0-19 3,-10-1-8-4,-2-10-5 1,-1 2 4 1,-1-4-5 0,-1-2-5 0,-12 2-7-3,-16 4-4 3,-33 4 0 0,-41 6 0 1,-41 6 0-4,-44 5 0 4,-32 0 0-2,-22 0-5-1,-9 0-79 1,0-3-85 1,-40-13-95 1,-5 9-87-3,-10-3 1 3</inkml:trace>
    </iact:actionData>
  </iact:action>
  <iact:action type="add" startTime="21851">
    <iact:property name="dataType"/>
    <iact:actionData xml:id="d3">
      <inkml:trace xmlns:inkml="http://www.w3.org/2003/InkML" xml:id="stk3" contextRef="#ctx0" brushRef="#br1">17517 7680 447 0,'0'0'398'3,"0"0"-206"5,0 0-11 0,0 0-31 0,0 0-50-1,0 0-33 0,40-23-11 2,-40 23-3-2,0 0-6-1,0 0-1 2,0 0-1 0,0 0-3 0,0 0-4-2,0-2-6 2,-15 2 20 0,-10-2-29 0,-2 2 0-2,3-4-7 2,3 4 9 0,-2 0-11 0,3 0-14-2,2 0 0 2,1 0 0 0,3-1 0 0,0 1 0-1,-2 0 0 0,1 0 0 2,-8-4 0-2,1 1 0-1,1 0 0 4,-8 3 0-2,4-2 0-1,-2 2 0 0,-3 0 0 0,4 0 0 2,-8 0 0-1,1 0 0-3,2 0 0 3,-2 0 0 0,-4 0 0 0,-5 0 0-2,2 0 0 2,-5 0 0 0,-4 0 0 0,-4 0 0-1,0 0 0 0,-5 0 0 2,0 0 0-2,0 0 0-1,-2 0 0 2,2 0 0 1,-3 0 0-2,2 0 0 0,8 0 0 1,-1 0 0-1,1 0 0 2,-1 0 0-3,-2 0 0 3,1 0 0-2,-4 0 0 2,-5 0 0-4,-1 0 0 3,-2 0 0 0,-4 0 0 0,1-8 0-1,6-1 0 0,0 1 0 2,7 0 0-2,0 3 0-1,-1 2 0 1,-2 0 0 2,-6 3 0-1,-5 0 0-2,3 0 0 1,4 0 0 2,0 0 0-1,5 0 0-3,4 0 0 6,2 0 0-6,3 3 0 4,-3 2 0-4,2 0 0 4,0 1 0-1,1 2 0-1,-5 1 0 1,4-1 0-1,1 0 0 2,0-3 0-2,2 1 0-1,9-4 0 2,7 2 0 0,2-1 0 0,6-3 0-3,-1 0 0 3,-1 1 0 0,0-1 0 0,-4 0 0-2,9 3 0 2,0-3 0-1,12 0 0 1,4 0 0-2,-4 0 0 3,7 0 0-2,-3 0 0 1,0 0 0 0,3 4 0-2,0-4 0 3,-4 0 0-1,4 0 0-3,-1 0 0 3,1 0 0 0,-3 0 0 0,3 0 0-2,0 0 0 2,0 0 0 0,0 0 0 1,0 0 0-4,0 0 0 3,0 0 0 0,0 2 0 0,0-2 0-2,0 0 0 2,0 0 0 0,0 0 0 0,0 0 0-1,0 0 0 0,0 0 0 2,0 0 0-2,0 0 0-1,0 3 0 2,0-3 0 0,0 3 0 0,0-3 0-2,0 14 0 2,0 12 0 1,0 13 0 0,0 9 0-4,0 2 0 3,0-2 0 0,0 3 0 0,0 7 0-2,0-1 0 2,0 1 0 0,0-1 0 0,0 9 0 0,0 1 0 0,0 2 0-1,0 5 0 0,0-7 0-1,0 0 0 2,0-1 0 0,0 3 0 0,0-1 0-3,0-2 0 4,0-6 0-1,0-11 0 1,0-5 0-4,0-4 0 3,0-4 0 0,4-1 0 0,3-1 0-2,-4-7 0 2,0-3 0-1,1-5 0 2,-4-4 0-2,0-5 0 0,3-5 0 1,-3-5 0-1,0 0 0-1,0 4 0 2,0 11 0 0,0 11 0 1,2 7 0 0,-2 10 0 1,3-10 0-5,-3 0 0 2,0-9 0-2,0-10 0 2,0-3 0 2,2-5 0-2,-2-6 0-1,8 0 0 2,-8 0 0 0,3 2 0 0,-3 0 0-1,0-2 0 0,0 0 0 2,0 0 0-2,0 0 0-1,0 0 0 2,17 3 0 1,14 1 0-1,18-3 0-2,18 3 0 2,0-1 0 0,7-3 0 1,10 0 0-5,1 0 0 5,5 0 0-1,2 0 0 1,-5 0 0-4,2 0 0 3,-6-7 0 0,-9 2 0 0,-2 2 0 0,-2 1 0-1,-9 2 0 2,-1 0 0-2,4 0 0-1,-3 0 0 2,6 0 0 0,-2 0 0 0,7 0 0-3,-3 0 0 4,2 0 0-2,-2 0 0 1,1 0 0-2,-3 0 0 4,6 0 0-4,3 0 0 3,0 9 0-4,3 1 0 3,-7 0 0 0,2 0 0 1,-1-8 0-2,-3-2 0 0,-3 0 0 2,-2 0 0-3,-9 0 0 1,-1 0 0 0,0 0 0 2,-3 0 0-1,-4 0 0-2,4 0 0 2,-8 0 0 0,-3 0 0 0,-4 0 0-2,-5 0 0 2,3 3 0 0,-1-1 0 0,1 0 0-3,-3 5 0 3,-6-4 0 0,-5-1 0 0,-5-2 0-2,2 0 0 2,-1 0 0 0,0 0 0 0,-3 0 0-3,-1 0 0 5,-7 0 0-2,-1 0 0-2,-1 0 0 0,-4 0 0 3,0 0 0-2,0 0 0 3,0 0 0-6,0 0 0 4,3 0 0 0,0-31 0 1,0-8 0-3,-3-14 0 2,0-9 0 0,0-12 0 2,0-15 0-4,-3-9 0 3,0-5 0-3,0-5 0 1,3 4 0-1,0 3 0 2,0 12 0 0,0 2 0 0,0 1 0-2,0 2 0 2,0 0 0 0,0 3 0 2,-4-1 0-6,-13-3 0 3,-4 3 0 2,-7 3 0-1,1 5 0-2,3 9 0 2,4 10 0 0,5 8 0 0,9 10 0 0,3 14 0-3,3 10 0 5,0 10 0-4,0 3 0 0,0 0 0 2,0 0 0 0,24 0-45 1,23 24-180-3,-27-5-133 2,18 4-16 0</inkml:trace>
    </iact:actionData>
  </iact:action>
  <iact:action type="add" startTime="24707">
    <iact:property name="dataType"/>
    <iact:actionData xml:id="d4">
      <inkml:trace xmlns:inkml="http://www.w3.org/2003/InkML" xml:id="stk4" contextRef="#ctx0" brushRef="#br1">26126 6572 915 0,'0'0'269'5,"0"0"-123"3,0 0 35 0,0 0-67-1,0 0-64 0,0 0-20 1,187 79-9 0,-116-73-7-2,11-2 0 2,2 0-13 0,4-1 2 0,-11-3 10-2,-13 0 1 2,-19 0-8 0,-14 0-4 1,-21 0 0-4,-10 0-2 3,-4-11-2 0,-50-22-24 0,-29-16 17-2,-20-9 4 2,-10 0 2 3,4 3 2-7,12 2 0 12,15 10 0-14,24 6 2 5,19 14-3 0,19 11 4-1,15 9-3 1,2 3 2 1,3 0 1 0,0 3 6-2,0 52 27 4,22 29-21-3,16 23-10-1,2-1-3 2,-3-6 1 0,-4-16 1 0,1-19-2-1,-7-18 5 0,-9-16-6 1,-2-18 0 0,-5-13-2-3,15-13-1 5,7-70-18-3,18-40-1 1,7-36 9 0,-2-16 3-2,-6 9 9 2,-11 20-3 0,-13 47 4 0,-16 42-1-2,-10 38 0 2,0 19 1-1,-17 55 20-1,-48 43-6 3,-17 28 2-1,-11 3 13 0,-6-4-17 0,12-15-6-2,5-17-6 2,21-25 1 0,18-24-2 0,17-20-5-1,16-20-28-1,7-4-37 2,3 0-40 0,0-47-105-1,0 18-13 0,9-8-567 3</inkml:trace>
    </iact:actionData>
  </iact:action>
  <iact:action type="add" startTime="34602">
    <iact:property name="dataType"/>
    <iact:actionData xml:id="d5">
      <inkml:trace xmlns:inkml="http://www.w3.org/2003/InkML" xml:id="stk5" contextRef="#ctx0" brushRef="#br1">5027 15319 469 0,'0'0'158'4,"0"0"-9"0,0 0-70 4,0 0-38 0,0 0-26 0,0 0 13-2,0 0-1 2,24 9 21 0,-20-3 26 0,2-2 19-2,0 8-8 2,6 3-60 0,-7 2 18-2,2 0-2 2,0 2-11 0,-7 7-15 0,0-2-6-1,0 5-7 0,0-3 0 2,0-2-2-2,-10-5 0 1,-1 1 2-2,-9-4-1 2,7-3 2 0,-2-2-3-2,5 0 4 2,-3-5-4 0,-5 2 4 0,-3 0-3-2,-12 0 4 5,2 4-4-1,-7 0 4-2,0 8-5-3,1-6 1 1,2 2-1 3,7-3 1-3,0-1 1 1,2-4-1 0,6-3-2 2,2-2 3-3,0 0-3 4,-3-1 1-5,-1 4-1 3,1-1 0-1,0 1 2 1,-1-1-1-1,5 0 1 1,1 2 0 0,6-7-1-3,7 3 0 3,1-3-1 0,2 0 0 0,0 0 0-2,-7 0-2 2,-2 2 3 1,-2 3 0-2,-12 4 3 1,9-1 0 0,-1 0-3 1,2-2 1-2,4-1-1 0,4 0 0-1,2-1 0 2,-1-3 2 0,4 5-2-2,0-6 1 2,0 0 2 0,0 3 0 1,0 0-3-3,0 8 0 1,0 8 4 1,0 3 0 0,0 3 0-1,0-4-3 0,-4 4 4 1,2-2-4 0,-1 3 5 0,0 1-3-3,3-1 0 5,0-5-3-3,0-6 5-1,0-8-3 1,0-4 2 2,0-3-4-1,0 0-3-3,0 0-1 4,0 0-4-2,-2-12 8 3,-8-12 2-3,-6-6 8-1,2-3-8 2,-6 7 2 0,1-13-4-2,-7 3-1 2,8 5 1 0,-3 5 0 0,7 6-1-2,-2 7 1 1,1 7-1 4,5 0-6-4,0 4 2-2,8 2 1 2,0 0 1 1,2-3-1 1,0 3 4-4,0 0 1 3,0-3 0 1,0 3 3-1,0 0-3-2,0 0 3 2,0 0-3-1,0 0 3 1,0 0 0-2,0 0 1 2,0 0 8 0,0 0 14 0,2 26 7-1,17 1-31 1,2 2 30 1,-4 5 10-2,5 1-12-2,0-1-5 4,-4 0-10-1,2-12-1 0,-3-9-1-2,-2-3 9 4,6-5-4-3,3-3-8 0,13-2-9-1,2 0-1 1,4 0 5 2,-8 0 6-2,3 0 11 0,-11 3 4 1,-3 0-7 0,1-3-13 0,-2 0 4-2,6 0-9 2,7-6-2 1,0-24-5-2,2-9 4-1,1-1-2 2,-6 1-1 0,0 9 0 0,-1 6-13 1,4 8-21-2,0-4-64 1,-1 1-92 0,-25 17-81-3,-1 2-370 2</inkml:trace>
    </iact:actionData>
  </iact:action>
  <iact:action type="add" startTime="36597">
    <iact:property name="dataType"/>
    <iact:actionData xml:id="d6">
      <inkml:trace xmlns:inkml="http://www.w3.org/2003/InkML" xml:id="stk6" contextRef="#ctx0" brushRef="#br1">10260 15434 10 0,'0'0'476'3,"0"0"-279"4,0 0 4 0,0 0-69 2,0 0-58-2,0 0-3-1,0 0-11 2,1 10-9 0,8 0 2 2,2 6 17-6,7 6-60 4,4 3 12 0,6 3 12 1,1-4-7-4,8 0 2 3,5-2 3 0,5 0-2 0,9-3-3-2,6 0-2 2,0-7-3 3,6 0-4-5,1 0 0 1,6-10-2 0,1 3 1 2,3 2-7-2,0-2 2-1,0 9 3 3,3-4 1-1,3-3-5-1,5-2-9-1,3-5 4 2,0 0-5 0,4 0 1 0,1 0 2-1,6-12 2 2,2 5-6-3,0 1 4 3,4 0-2-3,-10 1 5 1,-3-3-6 1,-7-3 1 0,-8-2-1 0,0-3 0-2,-2-4 4 4,-4-3-3-4,2 4 2 1,2 1 1 1,4 2-2-1,-3-1 2 1,1-3-3-1,0 4-2 0,-6-6 1 2,-1 3 3-2,0-3-3 0,-9 1-1 2,0-1 1-2,-4 0 0 2,2 5-1-5,-4 6 2 5,0-1 7-2,2 2-7 2,-4 5 2-3,-1 1-2 1,0 0 6 2,-6 0-5-2,-3 0-2 2,-6-2 2-3,-3 4-2 1,-5-5-1 2,0 0-4-4,0-3 3 4,1-6 2-2,2 6 2 2,0 5 1-4,-6 1 0 5,-5 4-4-4,-2 0 4 3,-8 0-4-4,-3 0-2 3,-5-2-1 0,3-1-2-1,-1 0 4 1,0 1 1-1,1 2 3 1,2-3-3-1,0-1 0 3,1 0-2-6,-3-2 2 5,0 4-2-2,3-1 2-1,5 1 1 3,-4 2 1-2,4-3-1 2,-2 3 1-4,-2 0-2 3,8 0 0 1,1 0-1-2,-5 0-1 0,4 0 1 0,-3 0 1 2,7 0-1-1,-4 0 0 0,1 0 1-3,3 0 2 6,4 10-1-5,-4-4-2 0,4 0-1 2,-7-4 1-1,-3-2-4 2,0 0 3-3,1 0-1 1,0 0 3 2,-1 0 1-1,3 0 0-2,3 0 1 3,1 5-1-2,-1 1-1 1,-2 2 0-3,5-2 0 4,0 0-1-2,1 1 1 2,0-1 0-2,-4 5 0 0,-1-3 3 2,0 3-2-3,-2 3-2 0,3-1-1 2,-6 1 2 0,0 5 0 1,0 4 0-3,-7 7 0 1,6 5 0 2,-5 6 0-1,2 6 0-2,3 1 0 1,1-1 1 2,-2 0-3-1,-4-9 2 0,-5-8 0-2,1-2 0 2,-9-6 1 0,-2-1-2-2,0-8 2 1,0-1-2 3,0-6 1-4,0-5 0 0,0 3-3 2,0 1 3 0,0 3-2 1,0 1-2-4,-5 5 2 3,-13-4 1 1,-2 2 1 0,8-5 0-5,2 2 0 4,3-8 1 1,1 6-2-2,2-4 1-1,-2-1-1 2,3-2 0 0,1 0-2 1,-4 0 0-3,-1 0-5 3,-2 0-1 3,4 0-2-7,-5 0 8 1,1 0-3 2,-6 0 4-2,-6-13-1 2,-3-10 0-3,-4-1-3 3,-2-7-5 1,-1 4 5 0,-3 1-4-4,4 4 0 2,2-1 4 2,1 5 6-1,6 4-4-2,9 5-2 1,3 5 2 2,5-2-1-2,4 6 2 1,0 0 2-2,0 0 1 3,0 0 4-2,0 0 7-1,0 0-4 2,0 0 11 1,0 0 15-2,27 19-25 0,11 12-4 0,1-5-4 2,1 3 8-1,-1 0-2-2,1-2 1 1,-2-6 2 2,4-4 1-1,-4-5-7-2,-4-2 2 2,-7-3 5 0,-3 0-1 0,-10-2-1-2,-1-1-3 2,-4-3 5 0,-6-1 0-1,2 0-1-1,-5 0-5 2,0 0 6 0,0 0 2 0,0 0-1-2,2 0-2 2,5 0-2 0,13 0 8 2,6-17-5-5,6-17-2 3,0-11-5 0,6-4 4 0,-1-1-3-2,-2 2 0 2,2 0-4 0,0 0 0 0,-2 7 0-1,3 8 0-1,-1 13 0 4,-3 3 0-3,-2 8-16-2,-1 9-60 4,-13 0-45-1,-18 19-91 0,0 8-55-2,0 6-196 2</inkml:trace>
    </iact:actionData>
  </iact:action>
  <iact:action type="add" startTime="48290">
    <iact:property name="dataType"/>
    <iact:actionData xml:id="d7">
      <inkml:trace xmlns:inkml="http://www.w3.org/2003/InkML" xml:id="stk7" contextRef="#ctx0" brushRef="#br2">6174 15989 369 0,'0'0'270'5,"0"0"-120"2,0 0-1 1,0 0-59-2,0 0-40 2,0 0-1 0,0 0 25 0,-250 105-19-2,101-42-8 2,-52 19 7 0,-67 19 7 0,-50 20-14-1,-43 7-14 2,-5-5-19 0,29-5-5-3,38-15-9 1,57-17-2 0,50-16-1 2,55-17-3-2,42-15-6-1,40-14-27 3,30-12-4-1,25-12-67 0,38 0 5-3,26-14-153 2,13-14-155 2</inkml:trace>
    </iact:actionData>
  </iact:action>
  <iact:action type="add" startTime="49348">
    <iact:property name="dataType"/>
    <iact:actionData xml:id="d8">
      <inkml:trace xmlns:inkml="http://www.w3.org/2003/InkML" xml:id="stk8" contextRef="#ctx0" brushRef="#br2">10478 15910 314 0,'0'0'338'4,"0"0"-148"5,0 0-54-4,0 0-28 3,-205 192-50 0,21-107 11 0,-58 13 5-2,-53 12 12 2,-38 5-37 0,3 1-8 2,14-1-7-3,42-12-11 0,49-16-8 3,54-22-3-4,44-18-12 0,45-22-4 2,40-11-43 0,29-14-49-1,13 0-105-1,40 0-1 2,12-17-345 0</inkml:trace>
    </iact:actionData>
  </iact:action>
  <iact:action type="add" startTime="59038">
    <iact:property name="dataType"/>
    <iact:actionData xml:id="d9">
      <inkml:trace xmlns:inkml="http://www.w3.org/2003/InkML" xml:id="stk9" contextRef="#ctx0" brushRef="#br2">4471 17757 722 0,'0'0'128'5,"0"0"-30"2,0 0 1-1,0 0-76 4,-141 147-21-4,44-68 1 0,-3 7 6 2,10-1 27 0,9 0 52 0,21-17 2-1,14-13 3 0,15-19-16 1,16-19-12 0,14-5-4-2,1-12-19 2,11 0-14 0,65-35-24 0,37-28 1-1,36-19-3 5,-1 0 0-8,-14 10 0 2,-39 24-2 3,-39 22 7-1,-33 16 20-1,-23 10 31 1,0 19-4-2,-27 51 7 2,-36 21-54 0,-11 13-1 0,-3 1-5-3,13-26 0 4,16-14 0-1,20-27 14-1,15-21 7 0,13-15-6 2,0-2-14-3,55-25-2 3,50-42 0-3,47-42-3 2,31-20 3 0,14-11-11 0,-27 17 5-2,-46 38-18 2,-63 44 5 0,-39 33 19-1,-22 11 9-1,-28 62 14 3,-45 28-10 0,-24 28-5-2,-5-12-2-1,16-5-4 2,13-20-2 0,21-26 0-1,25-17 10 0,17-30-9 2,10-11 7-3,46 0-8 4,59-35-12-5,54-40 9 3,37-26-1-1,28-16-22 2,-9-1 4-3,-40 28-8 2,-57 38 8 1,-63 38 22-2,-55 14 10-2,-4 60 35 4,-67 34-22-2,-23 21-13 0,-10-7-7 3,9-9 1-2,16-25-4-2,28-22 3 1,25-27 1 0,21-18-1 2,5-7-3-3,36 0-2 3,61-36-12-3,48-39 12 2,60-29-2 0,27-22-23 0,11-9 1-2,-30 20-11 2,-68 42-18 0,-69 35 51-2,-54 38 4 1,-22 13 46 1,-71 61-3 0,-36 34-31 1,-30 10-11-3,4-15-1 2,19-18 2 0,28-26 0-1,34-28-1-1,27-18 4 3,25-13 2-2,39-13-6 0,78-47 3 1,62-33-3 0,58-15-1-1,44-8-4 0,2-14 2 2,-36 35-25-1,-58 23 9-1,-79 48 18 1,-58 24 4-3,-47 36 23 4,-5 60 0-1,-75 33-13-2,-42 18-9 2,-16-3 2 0,-1-34-7 0,28-30 0 0,33-37-2-2,36-26 1 3,37-17 0-3,23-20-3 3,80-51-1-4,42-40 4 3,44-26 1 1,33-22-10-1,25-19-1-2,-11 3-34 2,-32 39-5 0,-73 51 18 0,-71 59 32-2,-60 41 14 2,-24 88 42 0,-94 53-25 1,-51 48-24-4,-30 0-4 3,0-21 2 0,27-29-2 0,27-45 6-2,37-36 10 4,45-34-2-4,36-22-4 0,27-17 0 2,78-50-11 0,66-52-2 0,66-45-6 0,38-36-4-2,23-18-21 1,-22 11 0 3,-57 46-12-3,-73 58 10-2,-74 50 33 4,-45 43 7-2,-61 85 45 2,-66 44-31-3,-41 32-12 2,-11-4-5 0,14-25-1 0,26-24 2-1,30-24-3 1,31-23 3-1,36-25-3 0,25-29 2 0,17-12-4 0,3-2-8 1,61 0-59 1,33-40-95-3,37-28-91 2,-68 21-106 0</inkml:trace>
    </iact:actionData>
  </iact:action>
  <iact:action type="add" startTime="61002">
    <iact:property name="dataType"/>
    <iact:actionData xml:id="d10">
      <inkml:trace xmlns:inkml="http://www.w3.org/2003/InkML" xml:id="stk10" contextRef="#ctx0" brushRef="#br2">26253 13910 606 0,'0'0'316'5,"0"0"-249"3,-136 141 26-1,-8-29-16-1,-21 5-22 2,-5-5-24 0,13-4 20 0,23-16-8-2,24-9-1 2,31-18-12 0,28-19-12 0,26-24-5-2,18-13 2 2,7-9 8 0,62-20-10-2,48-49-12 2,47-43-1 2,32-32-1-2,12-23-5-2,-9 9 6 2,-41 36-1 0,-61 49 2 1,-46 47 0-2,-44 26 0-1,-21 51 62 1,-67 53-18 1,-38 44-43 0,-21 13 1 0,0-5 1 1,10-17 4-3,25-27 2 0,21-30 7 2,33-24-13-1,30-31 1 1,20-22-4-1,8-5 0-1,41-5-1 3,56-43-3-1,52-32-4-2,50-35 6 3,33-34-8-2,5-9-11 2,-31 19 3-4,-67 47 3 3,-65 47 13 0,-63 45 1-1,-17 55 13 2,-76 63 2-3,-39 45-15 2,-24 19-1 0,1-16 1-1,20-30 0 0,32-40 2 1,31-35-1 0,35-37 7-2,26-20 4 1,5-4-7 1,84-35 10 1,42-35-13-3,51-36-2 2,20-31 0 0,28-33 0 1,5-22 0-2,-12 5-4-1,-52 41-11 2,-65 58-1 0,-67 69 16-2,-39 41 10 2,-53 86 35 0,-57 49-42 0,-40 30 0 0,-8-5 0-2,6-17 1 2,18-30-4 0,41-36 1-2,32-35-1 2,36-32 1 0,25-26 3-1,26-6 1 0,72-16 24 1,43-47-28 0,31-39-2 1,32-37 1-2,25-42-8-2,21-18 3 3,-11 11-9 1,-51 46-9-3,-68 59 10 2,-81 71 13 0,-47 48 10-1,-91 99 35 1,-48 47-44-1,-32 24 1 3,10-12 9-3,22-39-9 3,29-36 5-6,36-37-3 4,34-39 2 0,27-24-4-2,21-19 6 1,23 0 15 0,60-52 11 3,38-32-34-5,33-33-5 3,33-35 4 0,32-30-1 0,17-18 2-2,-9 17-17 2,-58 49-11 0,-70 62 5-1,-82 72 23 1,-41 72 26-1,-98 82-7 1,-48 47-19-1,-26 13 5 0,12-21 5 0,29-42-2 2,39-44-2-1,43-44-3-2,36-34 2 2,32-22-3-1,8-7 4 2,81-36 22-3,42-39-26 1,50-28-1 2,30-28-1-1,28-24 0-2,14-19-5 2,-9 5-9 0,-45 30-11 0,-63 45-3-1,-61 51 22 0,-52 40 3 1,-18 8 3-1,-33 64 28 0,-31 21-25 1,-15 15 0 0,0-10-3 0,10-7 0-3,2-4-1 5,21-14 2-3,15-17 1 2,17-23-1-4,9-22 0 2,5-8 2 1,23 0-3 0,46-41 9-1,30-28-8 1,30-18-1 0,1-11 0 0,-1 2-1-1,-19 23-2 0,-29 30-3 1,-26 27 3-1,-25 16 3 0,-27 55-1 1,-3 57-12 0,-37 34-34 0,-50 6-55 0,-32-14-46-2,49-98-121 2,-2-14-111 3</inkml:trace>
    </iact:actionData>
  </iact:action>
  <iact:action type="add" startTime="64052">
    <iact:property name="dataType"/>
    <iact:actionData xml:id="d11">
      <inkml:trace xmlns:inkml="http://www.w3.org/2003/InkML" xml:id="stk11" contextRef="#ctx0" brushRef="#br3">3234 17522 732 0,'0'0'161'5,"0"0"-25"2,0 0-23 1,0 0-27-2,0 0-10 2,-235-44-18 0,114 44 3-2,-19 0-23 2,-7 6 6 1,-4 29-3-2,-1 15 1-1,4 10-1 2,10 13-12 0,11 6-5 0,14 4-11-1,19 12 16 0,15 9-8 6,14 11 18-7,24 19-19 0,22 5 9 3,19 7 0-2,67 8 5 2,72-7-11-6,56-13-12 4,38-19-3 2,33-35-8-1,4-51 6-2,-11-29-6 2,-26-72-5 1,-29-56-4-2,-39-41 3-1,-42-34 3 2,-42-20-6-1,-57-5-15 2,-24 9-2-3,-51 19-26 3,-38 35-38-2,-13 35-27 2,1 45-26-3,49 85-82 3,18 11-273-3</inkml:trace>
    </iact:actionData>
  </iact:action>
  <iact:action type="add" startTime="65132">
    <iact:property name="dataType"/>
    <iact:actionData xml:id="d12">
      <inkml:trace xmlns:inkml="http://www.w3.org/2003/InkML" xml:id="stk12" contextRef="#ctx0" brushRef="#br3">3644 17935 282 0,'0'0'230'6,"0"0"-138"1,0 0 30 0,0 0-43-1,0 0 9 3,0 0-3-2,0 0-23-1,0 0-22 2,0 0-2 0,0 0-10 0,0-17-12-2,0-14 29 2,1-15 6 1,14-8-8-2,8-5 1-1,5-3-2 3,-1-5-3-2,0 2-10 1,5-10 1 1,1-4-1-2,2-1 6 1,2-10-9 0,6-9 11-2,1-4-7 2,10-5 17 0,2-3-3 0,10-6-3-1,9 4-1 0,1 1 3 2,12 5-9-2,12 1-15-1,10 3 13 2,21-3-5 0,12 5 1 0,9-2-7-2,6-2-1 4,0 1-11-4,5-5-9 4,8 2 0-6,3-3 0 4,7 4 0 0,3 3 0 0,3 1 0-2,8 1 0 2,3-3 0 0,6 5 0 0,9 4 0-1,-4 5 0 0,4-1 0 2,3 9 0-2,-6 3 0-1,3 8 0 2,0 12 0 0,-10 11 0 0,-2 10 0-2,-6-1 0 3,-6 6 0-2,3 1 0 3,7 4 0-7,-2 1 0 5,5-1 0 0,1-2 0 0,2-3 0-2,6-1 0 2,9-2 0 1,-4 0 0-2,0 6 0-1,-13 7 0 2,-6 0 0 0,-8 0 0 0,-10-7 0-2,1-2 0 2,-11-12 0 0,-7-11 0-1,-11-11 0 0,-14-7 0 2,-8-6 0-2,-16-12 0 1,-27-10 0-2,-11-19 0 2,-27-12 0 0,-20-3 0-1,-19 10 0 0,-9 10 0 0,0 12 0 2,0 7 0-1,-7 5 0-2,-10 7 0 2,-4 8 0 0,-1 4 0 0,0 3 0-2,5 0 0 2,4 7 0-1,5-3 0 2,4-4 0-3,-2-2 0 3,6-6 0-2,-3-5 0 2,3-3 0-4,-4-2 0 2,2-9 0 2,-5-5 0-2,0 5 0-1,3 9 0 3,-6 18 0 0,7 14 0-2,1 15 0-1,2 7 0 2,0 9 0 0,0 10 0-1,0 6 0-1,0 4 0 2,0 2 0 0,0 2 0 0,0 0 0-2,-27 12 0 4,-17 38 0-3,-10 30 0 2,-3 11 0-4,7 5 0 3,11-3 0 0,-1-20 0 0,13-12 0-1,9-20 0 0,8-19 0 2,7-15 0-3,3-7 0 0,0 0 0 2,19-13 0 1,37-39 0-1,19-15 0-3,0-13 0 4,-6-3 0-1,-16 15 0 0,-13 13-4-2,-16 20 2 3,-11 16 1-2,-11 11 1 2,-2 4 7-5,3 4-7 4,7 6 0 0,4 35 0 1,14 14 0-3,3 5 0 2,8-3 0 1,3-4 0-2,0-7 0-2,-1-16-35 4,0-14-69-1,1-16-55 0,12-3-63-2,-36-23-81 2,5-2-311-1</inkml:trace>
    </iact:actionData>
  </iact:action>
  <iact:action type="add" startTime="66984">
    <iact:property name="dataType"/>
    <iact:actionData xml:id="d13">
      <inkml:trace xmlns:inkml="http://www.w3.org/2003/InkML" xml:id="stk13" contextRef="#ctx0" brushRef="#br3">13817 10639 633 0,'0'0'456'4,"0"0"-291"4,0 0 16 0,0 0-76-2,0 0-5 2,0 0-1 0,0 0 0 2,15-5-26-6,29 5-26 4,20 0 16 0,8 0-37 0,7 9-26-2,12-4 0 2,-9-5 0 0,-6 0 0 0,-15 0 0-1,-19 0 0 0,-14 0 0 2,-9 0 0-2,-14 0 0-1,1 0-19 2,-3 0-150 0,-3 0-124 0,0 0-109-2</inkml:trace>
    </iact:actionData>
  </iact:action>
  <iact:action type="add" startTime="67420">
    <iact:property name="dataType"/>
    <iact:actionData xml:id="d14">
      <inkml:trace xmlns:inkml="http://www.w3.org/2003/InkML" xml:id="stk14" contextRef="#ctx0" brushRef="#br3">15065 11137 572 0,'0'0'325'4,"0"0"-160"2,0 0-78 2,0 0-33 0,0 0 39 0,0 0 3-2,-1-169-16 2,-18 108 6 0,0-7-14 0,2-5 11-2,-2-4-17 2,5-3-14 0,-1 3-10 0,-2 5-21-2,6 0-10 2,6 9-3 0,5 3-7 0,0 5 7-2,14 1-6 5,27 1 2-4,13-2-4 1,15 2-1-1,14-3 0 0,5 10-15 1,1 7-54 0,-19 15-73-2,-8 16-27 2,-56 8-55 0,-6 0-108-2</inkml:trace>
    </iact:actionData>
  </iact:action>
  <iact:action type="add" startTime="67831">
    <iact:property name="dataType"/>
    <iact:actionData xml:id="d15">
      <inkml:trace xmlns:inkml="http://www.w3.org/2003/InkML" xml:id="stk15" contextRef="#ctx0" brushRef="#br3">15605 10429 715 0,'0'0'331'5,"0"0"-162"3,0 0-37-2,0 0-77 2,0 0 36 1,0 0 4-2,164-16 7-1,-109 16 5 2,3 0-30 0,2 0-32 0,-7 0-25-2,-10 0-4 2,-5 0-13 0,-11 0-3 0,-4 0-35-2,-9 0-49 2,-6 0-92 0,-8-19-25 0,0 9-83-2,0 3-362 2</inkml:trace>
    </iact:actionData>
  </iact:action>
  <iact:action type="add" startTime="68140">
    <iact:property name="dataType"/>
    <iact:actionData xml:id="d16">
      <inkml:trace xmlns:inkml="http://www.w3.org/2003/InkML" xml:id="stk16" contextRef="#ctx0" brushRef="#br3">16539 9985 495 0,'0'0'288'4,"0"0"-75"3,0 0-83 0,0 0-71 2,0 0 2-2,24 173 31-1,-24-79-24 2,0 9 14 0,-6 2-16 0,-5-13-26-2,4-16 0 2,-3-15-32 0,2-16-8-1,-2-17-2 0,3-10-20 1,7-16-44 0,0-2-36 0,0 0-72-2,0-14-36 2,10-5-138 0</inkml:trace>
    </iact:actionData>
  </iact:action>
  <iact:action type="add" startTime="68434">
    <iact:property name="dataType"/>
    <iact:actionData xml:id="d17">
      <inkml:trace xmlns:inkml="http://www.w3.org/2003/InkML" xml:id="stk17" contextRef="#ctx0" brushRef="#br3">16818 11173 228 0,'0'0'419'4,"0"0"-224"3,0 0-46-1,0 0-76 1,161-90-1 2,-121 13 7-2,-1-13 11-1,-4-12-20 2,1-15-4 0,-17-9-4-2,-14-1-27 2,-5-6-18 0,-6 13-15 0,-43 10-2 0,-18 24-4-2,-17 16-54 2,44 70-133 0,1 0-86 0</inkml:trace>
    </iact:actionData>
  </iact:action>
  <iact:action type="add" startTime="68979">
    <iact:property name="dataType"/>
    <iact:actionData xml:id="d18">
      <inkml:trace xmlns:inkml="http://www.w3.org/2003/InkML" xml:id="stk18" contextRef="#ctx0" brushRef="#br3">14858 12248 559 0,'0'0'357'6,"0"0"-159"-1,0 0-26 3,0 0-68 0,0 0-13 0,176-27-13-2,-129 19-7 2,3-1-9 0,-2 7-21 0,-11-1-17-1,-7 3-20 0,-5 0-3 2,-11 0-1-2,-7 0-71-1,-7 3-52 2,0 8-128 0,-3 2-136 0</inkml:trace>
    </iact:actionData>
  </iact:action>
  <iact:action type="add" startTime="69204">
    <iact:property name="dataType"/>
    <iact:actionData xml:id="d19">
      <inkml:trace xmlns:inkml="http://www.w3.org/2003/InkML" xml:id="stk19" contextRef="#ctx0" brushRef="#br3">14971 12543 711 0,'0'0'312'5,"0"0"-158"5,0 0 25-4,165-41-74 1,-106 22-28 0,-4 11-17 1,-7 3-39 0,-6 5-20-2,-5 0-1 4,-16 0-34-3,-3 0-77 2,-18 0-112-6,0 0-155 5</inkml:trace>
    </iact:actionData>
  </iact:action>
  <iact:action type="add" startTime="69738">
    <iact:property name="dataType"/>
    <iact:actionData xml:id="d20">
      <inkml:trace xmlns:inkml="http://www.w3.org/2003/InkML" xml:id="stk20" contextRef="#ctx0" brushRef="#br3">16676 12149 937 0,'0'0'236'1,"0"0"-22"8,0 0-80-1,0 0-64 0,0 0 0-2,0 0-4 2,-159 31-12 0,74-12-21 0,-3-2-10-1,0 1-13 0,11-2-8 1,14-2-2 0,8-2-1-2,15-2-10 2,17-4-62 0,8-6-48-2,15 0-21 2,0 0-67 0,23-6-41 0,8-8-415-2</inkml:trace>
    </iact:actionData>
  </iact:action>
  <iact:action type="add" startTime="69984">
    <iact:property name="dataType"/>
    <iact:actionData xml:id="d21">
      <inkml:trace xmlns:inkml="http://www.w3.org/2003/InkML" xml:id="stk21" contextRef="#ctx0" brushRef="#br3">16271 11974 812 0,'0'0'272'4,"0"0"-63"4,0 0-71-2,0 0-67 2,58 164-21 0,-58-95-12 0,0 5-11 0,0 3-18-2,0-7-7 2,0-8-2 0,0-16-8-2,3-17-28 2,15-15-45 0,6-14-70 0,-8 0-71-2,2-30-268 3</inkml:trace>
    </iact:actionData>
  </iact:action>
  <iact:action type="add" startTime="70313">
    <iact:property name="dataType"/>
    <iact:actionData xml:id="d22">
      <inkml:trace xmlns:inkml="http://www.w3.org/2003/InkML" xml:id="stk22" contextRef="#ctx0" brushRef="#br3">17171 11741 545 0,'0'0'277'7,"0"0"-90"-1,0 0-43 3,0 0-52-4,0 0-16 4,0 0-2-2,137 16-38-1,-106-16-4 2,1 0-24 0,12-26 0 0,-5-8 1 0,4-1-6-1,-1-5-2 0,-5-4 0 1,-5-2-1-2,1 0 1 2,-11 7-3 0,-3 11 4 0,-10 14-5-2,-6 13 6 2,-3 1-1 0,0 0-2 0,0 0 0 0,0 26 0-2,0 27 1 2,-11 11 3 0,1 11-2 0,0 4 5-2,0 11 0 2,6 8 10 2,4 8 3-5,0 2-1 4,0-4-7-2,0-8 6 4,0-12-7-8,0-12-4 6,0-12 0-2,0-16-4 2,0-21-3-2,0-8 1-1,0-11-2 3,0 3 1-1,-10-4-5-2,-21 2-3 1,-18-5-1 0,-6 0-6 2,-7 0-4-1,0 0 6-2,14 5 0 2,8 4 11 0,18-1 2 0,10-2 0-2,10-5 2 1,2 3 1 2,0-2 29-3,18 9 35 2,40 3 29 0,21 3-83 0,12-1 56-3,15-11-21 4,1 1-6 0,-4-6-27-2,-11 0-6 0,-26 0-9 0,-26 0 2 0,-19 0-2 2,-14 0-40-2,-7-8-84-1,0-28-88 3,-32-12-32-1,6 19-48-2,2 5-735 3</inkml:trace>
    </iact:actionData>
  </iact:action>
  <iact:action type="add" startTime="71206">
    <iact:property name="dataType"/>
    <iact:actionData xml:id="d23">
      <inkml:trace xmlns:inkml="http://www.w3.org/2003/InkML" xml:id="stk23" contextRef="#ctx0" brushRef="#br3">18216 10981 444 0,'0'0'80'5,"0"0"41"3,0 0-41-1,0 0-10-1,0 0 5 2,0 0-7 0,-220-153-18 0,103 145 6-2,-31 8-9 2,-38 0 4 0,-41 39-2 0,-40 12 5-2,-26 12-3 3,-5 15-30 1,20 8-10-2,40 23-9-1,59 28 2-1,59 33 4 2,56 35 42 0,52 28 34-2,16 26-20 1,102 21-8 2,60-10-3-1,68-18-27-1,53-43-3 0,37-65 0 2,20-72-1-2,6-72-11-2,8-132-11 3,-24-113-7 0,-44-71 6 1,-80-31-2-3,-106 2 2 3,-104 30 2-3,-68 39 1 4,-109 48-2-5,-59 54-8 3,-36 47-51 0,-24 36-69 0,165 91-135-3,18 15-318 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46:37.50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073">
    <iact:property name="dataType"/>
    <iact:actionData xml:id="d0">
      <inkml:trace xmlns:inkml="http://www.w3.org/2003/InkML" xml:id="stk0" contextRef="#ctx0" brushRef="#br0">147 10087 206 0,'0'0'590'6,"0"0"-454"1,0 0-20-1,0 0-66 3,0 0-24-2,0 0 16 1,6 0 8-2,-6 0 19 3,3 0 24-1,1 0 2-2,-4 0-15 2,3 0 2-1,-3 0-4 1,0 0-14 0,2 0-22-2,8 0-6 2,10 0-8 0,14 0 0-2,14 0 0 2,11 0 25 1,6 0-15-1,13 11-21 3,3 3-17-7,3 0 0 6,0-1 0-4,4 1 0 2,0 0 0-2,10-2 0 4,1-2 0-4,8 0 0 3,0-3 0-4,-1-7 0 3,-12 7 0 0,-8-4 0 0,-17-1 0-2,-9 3 0 2,-7-5 0 0,-12 2 0-2,0 5 0 3,-2-4 0-2,1 2 0 1,5-3 0 0,2 2 0-2,3-2 0 2,3 2 0 0,-4-4 0 1,-4 0 0-5,-8 0 0 6,-8 2 0-3,0-2 0-1,-8 2 0 2,3-2 0-1,-6 3 0 1,-2-3 0 0,-11 0 0-2,-3 0 0 2,-2 0 0 0,0 0 0-2,0 0 0 1,0 0 0 2,0 0 0-1,0 0 0 0,0 0 0-2,0 0 0 2,0 0 0 0,0 0 0 0,0 0 0-2,0 0 0 3,-2 0 0-3,2 0 0 3,0 0 0-4,-3 0 0 4,1 0 0-1,-1 0 0-2,-4 12 0 1,7 15 0 2,0-8-198-1,0 5-317-2</inkml:trace>
    </iact:actionData>
  </iact:action>
  <iact:action type="add" startTime="4596">
    <iact:property name="dataType"/>
    <iact:actionData xml:id="d1">
      <inkml:trace xmlns:inkml="http://www.w3.org/2003/InkML" xml:id="stk1" contextRef="#ctx0" brushRef="#br0">8703 8374 656 0,'0'0'229'1,"0"0"-12"-1,0 0-52 0,0 0-46 3,0 0-14 5,0 0-28 0,0 0-37-2,110-63-8 3,-52 27 10-2,15 0-5-1,10-1 5 2,13 4-15 0,0 7-2 0,-10 9-2 0,-20 5-8-1,-19 10 12 1,-20 0-6 0,-15 2 5-3,-9 0-15 3,-3 0 3 0,0 0-13 0,0 0-1 0,-3 0-1-2,-43 0-9 2,-22 0 8 0,-15-6 0 0,-6-22 1-2,0-7 1 2,7 0-3 0,10 1 3 0,8 7-1 0,16 8-7 0,18 5-7-1,10 7 3 2,15 7 8-3,5 0 4 1,0 0 2 2,0 34 9-3,9 35-2 2,30 21-3 0,3 14-6 0,4-2 5-2,1 4-4 2,-5-8 5 0,-5-7-1 0,-10-18-1-1,-9-18 3 0,-5-22-5 2,-8-16 4-2,-5-14-5-1,3-3-1 1,3 0-6 1,1-53-6 0,0-34 3-2,4-40 9 3,-7-22 0-1,4-7 0 1,-8 0-2-4,0 26 2 4,0 36-2-2,0 36-12 1,0 31 10-2,0 21-2 2,0 3 6-1,0 3 0 1,0 0 0-1,-8 17 6 0,-14 24 2 2,-6 10 2-2,1 8-5 2,3-3 2-3,-4-4-6 1,5-8-2 2,1-1 1-4,0-14-3 4,1-3-15-2,4-2-44 2,3-9-79-4,11-15-60 3,3 0-99 0</inkml:trace>
    </iact:actionData>
  </iact:action>
  <iact:action type="add" startTime="7207">
    <iact:property name="dataType"/>
    <iact:actionData xml:id="d2">
      <inkml:trace xmlns:inkml="http://www.w3.org/2003/InkML" xml:id="stk2" contextRef="#ctx0" brushRef="#br1">9629 9983 201 0,'0'0'482'4,"0"0"-373"4,0 0 31-3,0 0-50 5,0 0-28-4,0 0 33 4,0 0 7-6,54 12-13 4,-6-12 15 0,17 0-16 0,19 2-10-1,14-2-2 0,13 0-17 1,18 0-21 0,20 0-10 1,12 0 3-1,2 0-1 0,8 0 9-1,-7 0-10-1,-2 7 18 2,2 13-21 0,5-7-22 0,1-3-4-2,-5-9 0 3,-8-1 0-2,-16 0 0 2,-21 0 0-4,-26-1 0 3,-22-3 0 0,-21 4 0 0,-11 0 0-2,-12 0 0 2,-10 0 0 0,-8 0 0 0,1 0 0-3,-8 0 0 3,-3 0 0-1,0 0 0 2,0 0 0-3,0 0-82 2,0 0-130 0,-3 0-115 0,-2 0-182-2</inkml:trace>
    </iact:actionData>
  </iact:action>
  <iact:action type="add" startTime="8310">
    <iact:property name="dataType"/>
    <iact:actionData xml:id="d3">
      <inkml:trace xmlns:inkml="http://www.w3.org/2003/InkML" xml:id="stk3" contextRef="#ctx0" brushRef="#br1">10710 8121 701 0,'0'0'282'4,"0"0"-142"3,0 0-34 1,0 0-62-1,0 0-30-1,0 0-4 3,0 0-5-2,89-57 20 0,-63 11 8 0,11-19-3 1,3-3-1 0,-4-10-11-2,1 8-4 2,-12 13-6 0,-8 18-2 0,-8 23-6-2,-9 13 3 3,0 3-1-1,0 0-1 0,0 3 18-3,-3 27 8 3,-20 9-2 0,4 7-12 0,0 4 8-2,7-10-2 2,6-2 9 1,6-13-10-2,0-8-10-1,0-9-6 2,10-8-2 0,35 0-12 0,16 0-9-2,-1-23 13 2,-8-4-4 0,-12 2 9 0,-13 12 2-2,-15 9 1 3,-6 4 0-1,-6 0 0 0,0 0 4-3,0 7 12 3,0 17 3 0,0 10-19 0,0-13 0-2,0-1 0 5,0-7-7-4,0-2-29 1,0-3-37-3,13 3-60 3,2-5-53 0,-6-6-130 0</inkml:trace>
    </iact:actionData>
  </iact:action>
  <iact:action type="add" startTime="8886">
    <iact:property name="dataType"/>
    <iact:actionData xml:id="d4">
      <inkml:trace xmlns:inkml="http://www.w3.org/2003/InkML" xml:id="stk4" contextRef="#ctx0" brushRef="#br1">11610 7795 900 0,'0'0'196'4,"0"0"-13"5,0 0-86-4,0 0-67 3,0 0 8 0,169 0-27 0,-144 0-8-2,-4 0-3 2,-5 0-1 1,-8 0-49-2,-8 2-73-1,0 0-58 2,0 5-462 0</inkml:trace>
    </iact:actionData>
  </iact:action>
  <iact:action type="add" startTime="9081">
    <iact:property name="dataType"/>
    <iact:actionData xml:id="d5">
      <inkml:trace xmlns:inkml="http://www.w3.org/2003/InkML" xml:id="stk5" contextRef="#ctx0" brushRef="#br1">11610 7795 855 0,'52'163'212'2,"-7"-163"-25"2,-6 0-78 2,-6 0-73 3,-5 0-25-1,-7 0-11-3,-5 0-12 3,-4 0-73 0,-12 0-76 0,0 0-230-2</inkml:trace>
    </iact:actionData>
  </iact:action>
  <iact:action type="add" startTime="9357">
    <iact:property name="dataType"/>
    <iact:actionData xml:id="d6">
      <inkml:trace xmlns:inkml="http://www.w3.org/2003/InkML" xml:id="stk6" contextRef="#ctx0" brushRef="#br1">12342 7631 538 0,'0'0'101'5,"0"0"62"4,0 0 1-2,0 0-69-1,0 0-6 3,0 0 3-1,-182-9-12-1,145 40-11-1,9 0-10 2,14 8-21 0,8 1 0 0,6-6-14-2,0-1-9 2,20-8-15 0,31-12 16 0,6-9-16-1,4-4 0 1,-6 0-3-1,-10-19 0 5,-5-15 2-8,-13-5-2 5,-8 2 3-2,-7 5-26 2,-12 1-10-4,0 4-63 3,0 8-38 1,0 16-17-2,-12 3-235-2</inkml:trace>
    </iact:actionData>
  </iact:action>
  <iact:action type="add" startTime="9717">
    <iact:property name="dataType"/>
    <iact:actionData xml:id="d7">
      <inkml:trace xmlns:inkml="http://www.w3.org/2003/InkML" xml:id="stk7" contextRef="#ctx0" brushRef="#br1">12622 8030 471 0,'0'0'360'6,"0"0"-214"1,0 0-35 1,0 0-97-2,0 0-14 2,0 0-49 0,-121 103-174 0,121-103-302-2</inkml:trace>
    </iact:actionData>
  </iact:action>
  <iact:action type="add" startTime="10057">
    <iact:property name="dataType"/>
    <iact:actionData xml:id="d8">
      <inkml:trace xmlns:inkml="http://www.w3.org/2003/InkML" xml:id="stk8" contextRef="#ctx0" brushRef="#br1">13043 7634 565 0,'0'0'317'4,"0"0"-116"5,0 0-74-4,0 0-91 3,0 0-7 0,0 0-9 0,18 172-11-2,-18-131-9 2,-4-5 0 0,0-12-5 0,4-9-50-2,0-11-33 2,0-4-86 1,0 0-189-2</inkml:trace>
    </iact:actionData>
  </iact:action>
  <iact:action type="add" startTime="10342">
    <iact:property name="dataType"/>
    <iact:actionData xml:id="d9">
      <inkml:trace xmlns:inkml="http://www.w3.org/2003/InkML" xml:id="stk9" contextRef="#ctx0" brushRef="#br1">13392 7956 411 0,'0'0'320'1,"0"0"-144"2,0 0-18 4,0 0-102 1,0 0-28 0,-46 156-24-2,26-142-4 3,6-7-3-2,8-3-63 1,6-4-166-2,0 0-293 2</inkml:trace>
    </iact:actionData>
  </iact:action>
  <iact:action type="add" startTime="10576">
    <iact:property name="dataType"/>
    <iact:actionData xml:id="d10">
      <inkml:trace xmlns:inkml="http://www.w3.org/2003/InkML" xml:id="stk10" contextRef="#ctx0" brushRef="#br1">13693 7585 464 0,'0'0'273'3,"0"0"-117"3,0 0 11 1,0 0-92 2,0 0-25-2,0 0-6-1,121 155-21 2,-121-112-8 0,-24 0-3 0,-18-9-8-2,-9-9-3 2,7-11-1 1,2-14-3-3,8 0-26 2,16 0-26-1,5-14 3 1,13-9 5 0,0 8 31-2,7 6 16 2,26 9 6 0,16 0 14 0,6 4 16-1,3 26-9 0,1 0-8 2,-4-3-12 1,-11 0-2-5,-10-5-5 3,-13-3-1 0,-13-2-27 0,-8-17-52-2,0 0-248 1</inkml:trace>
    </iact:actionData>
  </iact:action>
  <iact:action type="add" startTime="13730">
    <iact:property name="dataType"/>
    <iact:actionData xml:id="d11">
      <inkml:trace xmlns:inkml="http://www.w3.org/2003/InkML" xml:id="stk11" contextRef="#ctx0" brushRef="#br1">14346 10331 47 0,'0'0'563'5,"0"0"-516"0,0 0 43 2,0 0 29 1,0 0-44 0,0 0 19 0,0 0-13-2,-30 0-16 3,6 0-18-2,-8 0 9 1,2 0-23-2,1 0 0 2,-5 0 4 1,-6 0 3-5,-6 0-8 4,-2 2-5 0,-2 3 0 1,7 1-17-4,-4 0 5 3,1-4-7 0,10 1 0 3,0 0 0-7,6-3-1 5,2 0-1-1,4 0 4-1,0 0 13 0,6 0-9 0,5 0 7 2,0 0-1-2,2 0-11 2,5 0-8-4,-4 0 9 3,5 0-3 0,-2 0-5-2,4 0 3 2,3 0 3-1,0 0 12 2,-3 0 9-3,-5 0-14 2,-5 2-13 0,-5 3 8 0,2 1 3 0,-4 0-10-2,3-1-1 2,-4-3 3 0,0 4-1 0,-6 2 1-2,0 1 7 3,-4-1-10-2,-5 4 5-1,-2-5-5 3,-5 3 0-1,2-1 1-1,-8 3-2-1,1-4 1 2,-1-1-1 0,-2 3 1 1,-1 0 0-4,0-1 3 3,-2 1-3 0,-1 1-2 0,1-1 1-2,5-1-1 3,1-1 2-2,7 4-1 1,-1-5-1-2,0 3 1 2,-2-3 0 2,-6 2 1-4,3-2-4 0,-7 2 2 2,2-1 0 0,-3-2-2 0,0 1 1-2,1 2 0 3,-1-2-1-1,0-4 1 0,0 1 2-3,0-1-2 4,1-3 3-2,5 0-3 1,1 0 1-1,-3 2 0 1,5 3-2 0,-9-3 2 0,-3 2 0-1,-1-1 1 0,0-3 1 2,-6 0 0-2,8 0-4-1,-1 0 1 2,1 0 1 0,4 0 0 0,1 0 1-2,0-3-3 2,-3-1 4 0,0 4 0 0,-4 0-2-2,1-2 0 2,-6-5 2 0,4-3-2 1,-1-6 0-4,3 1 0 3,3 3-1 0,0 3 2 0,3 5 0-2,-1 4 1 2,-2 0 2 1,-6 0-4-2,-1 0 4-1,-7 0-4 2,-7-11 0 0,-3-1 0 0,1-9 1-2,6-2-2 2,6 2-1 0,5 2 0 1,2 5 4-4,4 3-4 4,4 9 3-2,-2 2-3 1,-7 0 4-2,1 0-2 2,-3 0 0 0,-1 0 1 0,5 0-3-1,3 0 4 0,4 0-1 2,4 0 1-2,2 0-3 0,4 2 1 0,0 4 0 2,1-1 8-2,-3 3-1-1,4-4-4 2,-6 0-2 0,2-1 5 1,-2 0-4-3,-4-3-2 2,-3 0 3-1,1 0-5 1,-1 0 2-2,-2 0 0 2,5 0 1 0,-5 0-1-1,8 0 3 2,-7 0-2-3,5 0 0 3,2-3 1-2,1 0-3-1,0 3 1 2,-2 0 0 0,-1 0 0 0,-1 0 1-2,-5 0-2 2,-1 0 5 0,-3 0-2 1,-4 0-2-2,3 0 0 1,-7 0 1-2,6 0-3 2,3-4 1-2,-3 0-1 2,8 2 2 0,-10 2-3 0,1 0 3-1,-2 0 0 0,-7 0 2 2,-2 0-2-1,-7 0-1-3,2 0 0 3,4 0 1 0,3 0 0 0,0 6 0-2,7-2 0 2,-2 5 1 0,-3 1 2 0,6 5-3-2,-3-3 4 4,5-5-2-4,-4-5-1 2,4-2-1-2,-1 0 0 2,3 0 0 0,0 0 1 0,-1-13-1-1,4 0 1 0,0 3 2 3,9 6-2-4,-1-2 0 0,2 3 0 2,3 3-1 0,-4-3 0 0,-3 0 1-2,4 1-3 2,-6 2 5 0,5-2-1 0,-9 2-1-2,2 0 0 3,3 0 2-2,-5 0-2 2,10 0-1-4,1 0 0 3,4 0-1 0,8 0 2 0,1 0-4 0,7 0 6-2,3-4-6 3,2 2 4-3,1-2-3 0,3 4 4 2,-4 0-2 0,-2 0 0 1,0 0 2-2,-3-2-2 0,-1-1 1 0,-2 1 4 2,-11-1 8-4,2 3-8 3,-6-3-5 1,-4 3 3-2,2 0-3-1,-10-2 0 2,6-2 0 0,-5 3 1 0,0-3-2 0,-2-1 3-2,6-2 0 4,1 3 0-4,-4-2-2 0,7-1 0 2,-3 1 1 1,-2 2-1 1,3-3 1-5,-7 4 1 3,-2-3 0-1,-2-5 0 1,-6 2 0-3,4-1 4 3,-5-1-5 1,0 3 1-2,3 4-2-1,-2-3 2 2,-2 4-2 0,7 1 1 1,-6-3 4-2,-4 2 1-1,-3 3 3 4,-6 0-7-4,1 0 2 0,-11 0-3 3,5 0 2-2,-6 0-3 1,7 0 1 1,9 0-2-4,10 0 1 3,5 0 0 1,7 0 0-4,2 0 0 4,8 0-1-2,5 0 0 1,5 0 1-2,7 0 0 2,6 3 2 0,5-3-1 0,9 0-1-1,0 2 1 0,4-2 0 2,0 0 1-2,-11 0-4-1,-8 0 1 2,-9 0 0 0,-4 0-18 0,-2 0 19-2,0 0-2 2,-3 0 3 0,2 0-3 1,4 0 3-3,1 0-3 1,5 0 3 1,4 3-4 0,0 5 3-2,2 0 0 2,1-2 2 0,0 1-2 0,1-1 0-1,10-3 2 0,0-3-3 1,7 0 5 0,0 0-3-2,0 3 0 2,0-3 3 0,0 7 1 0,0 19-2-2,0 15-3 2,0 11 1 0,0 4-2 0,0-3 2-2,-2 2-2 2,-5 2 1 0,2 6-1 0,2 0 2-2,0-1-1 2,3 7 0 0,0 1 2 1,0 2-2-3,0-1 2 2,0-7-2 1,0-4 3-3,0-5-4 0,0-7 1 2,-4-2-1 0,4 2 1 1,0-4 0-4,0-1 0 4,0 2 3-2,0-2 1 2,0 1 5-4,0-1-3 4,7-4-6-2,-7-1 3 1,0-5-3-2,0-1-4 2,0 1 4 0,0-2 0-1,0-2 4 1,0-3-4-2,0-2 0 3,3 3 0-1,-2 1 0-2,-1-1 0 1,0 6 0 1,0-3 0 0,0 0 0-2,0-8-5 3,0-13 10-2,0-5-5 3,0-4 0-6,0 0 0 4,0 0 0 1,0 0 0-2,0 0 0-1,0 0 0 3,0 0 0-1,0 0 0 0,0 0 0-1,0 0 0 0,0 0 0 2,0 0 0-2,0 0 0-1,0 0 0 2,0 0 0 0,4 0 0 0,-4 0 0 0,0 0 0-2,3 0 0 2,-3 0 0 1,0 0 0-5,6 0 0 5,13 0 0-1,8 0 0 0,8 0 0-2,12 0 0 3,0 0 0-2,10 0 0 1,4 7 0 0,5 0 0-2,-2 2 0 3,-4 1 0-1,-2 2 0-3,-3-2 0 4,-3 1 0-1,-1-1 0-1,1-3 0-1,3-2 0 2,0-2 0 1,0-3 0-1,12 0 0-2,-4 0 0 1,5 0 0 2,-3 0 0-2,-6-5 0-1,-7-5 0 2,-4 0 0 0,-6 3 0 0,-8 1 0-1,3 0 0 0,-3 4 0 3,-7-2 0-4,4 2 0 1,-7 2 0 0,2-3 0 1,3 0 0 0,0 3 0-2,4 0 0 3,-1 0 0-2,1 0 0 2,-1 0 0-4,3 0 0 3,-5 0 0 0,0 0 0 0,5 0 0-2,-3 0 0 2,8 0 0 0,2 0 0 1,10 0 0-3,3 0 0 1,4 6 0 2,6 5 0-1,0-2 0-3,2-2 0 3,3 3 0 0,-1 2 0 0,4-1 0-2,4-3 0 2,-3 4 0 0,7-2 0 2,1 0 0-6,-3 2 0 4,5-1 0 0,1-3 0 0,4 3 0-2,0-3 0 2,-6 4 0 0,3-5 0 0,-9 3 0-1,1-6 0 0,-5-4 0 3,3 0 0-3,-1 0 0-2,6 0 0 3,2 0 0 1,10 0 0-2,-1 0 0 0,-5 0 0 1,2 0 0-1,-2 0 0 2,-1 0 0-4,2 0 0 3,1 0 0 0,-2-4 0-1,-6 0 0 0,6-2 0 1,-8 4 0 0,-7-1 0 0,1 1 0 0,-5-4 0-2,-2-2 0 3,-7 2 0-2,6-3 0-1,-3 2 0 3,-5-2 0-2,1 4 0 1,2-1 0-3,0 4 0 5,-7-2 0-3,8 3 0 2,-3-3 0-4,-3 2 0 4,0-1 0-2,0 3 0 2,1-3 0-4,3 3 0 4,2 0 0-2,2-2 0 1,-1 2 0 0,13-4 0-2,-1 3 0 3,5-3 0-2,2 1 0-1,1 3 0 3,1-2 0-2,-1 2 0 4,-3 0 0-5,6 0 0 2,-1 0 0-1,4 0 0 0,5 0 0-2,1 0 0 4,0 0 0-2,-3 0 0 1,-2 0 0-2,1 0 0 2,-1 0 0 1,6 0 0 0,2 0 0-4,2 0 0 3,2 0 0 1,-3 0 0-3,-4 0 0 0,-5 0 0 2,1 0 0 0,5 0 0 0,-6-11 0-2,6 3 0 4,1 3 0-3,-3-2 0 2,2 4 0-4,-5 3 0 4,2 0 0-2,2 0 0 2,-3 0 0-4,-2 0 0 3,-6 0 0 0,0 0 0 0,-3 0 0-1,-8 0 0 1,-1 0 0 0,-8 7 0 0,-2-7 0-3,0 3 0 3,3-3 0 0,0 0 0 1,1 0 0-4,3 0 0 4,1 0 0-2,3 0 0 2,-2 0 0-4,-4 0 0 4,-2 0 0-2,4 0 0 1,-5 0 0-2,3 0 0 2,2 0 0 0,1-3 0 0,9-1 0 1,-1 1 0-4,6 3 0 5,-1-7 0-4,0 2 0 1,0 0 0 0,-3-1 0 2,-2 0 0-2,-2 4 0-1,-8-2 0 2,-4 2 0 0,2-1 0 1,-6 3 0-4,-4 0 0 4,4 0 0-2,-9 0 0 1,9 0 0-2,-1 0 0 2,0-5 0 0,-1 2 0 0,-4-2 0 0,-5 2 0-2,-5-1 0 4,-10 2 0-4,-4 2 0 0,-3 0 0 2,-5 0 0 0,-3 0 0 0,-1 0 0-3,9 0 0 3,-5-3 0 0,4 3 0 1,-4 0 0-3,-4 0 0 2,-7-2 0-1,-6 2 0 1,2 0 0-2,-6 0 0 2,0 0 0 0,0 0 0 0,3 0 0-1,-3 0 0 0,3 0 0 1,-3 0 0 0,0 0 0-2,0 0 0 2,0 0 0 0,0 0 0 0,0 0 0-2,0 0 0 2,0 0 0 0,0-2 0 1,0 2 0-4,0-3 0 3,0 3 0 0,0 0 0 0,0-4 0-2,1 0 0 2,3-2 0 0,3-3 0 0,-4 9 0-1,-3 0 0 0,0 0 0 1,0 0 0 0,0 0 0-2,0 0 0 2,0 0 0 0,0 0 0 0,0 0 0-2,0 0 0 2,0 0 0 0,0 0 0 1,0 0 0-4,0 0 0 3,0 0 0 0,6 0 0 0,6-8 0-2,3-3 0 2,0 0 0 0,-5 4 0 0,-4 0 0-2,-6 5 0 2,2-3 0 0,0-4 0 1,6-1 0-4,-1-5 0 3,0 0 0 0,-2-5 0 0,-4-7 0-2,-1-5-3 3,0-1 2-2,0 2 0 2,0-5 2-5,0 4-2 5,0-1 0 0,0-6 0-2,-1 1 0-1,-4-5 1 2,5-6 0 0,-2 2 0 0,2 1 0-1,0 4 1 0,0 7-1 1,0 1 2 0,0 5-4-2,0-4 2 2,0-5 0 1,0 0-1-2,0-8 1-1,0 7-1 3,-6-1 3-2,-4 3-2 3,-4-1 1-6,-4 0-2 4,-9-1 1 0,0 1-2 0,0 2 2-2,-1 4 0 2,5-2 0 0,2-1 0 0,3-4 1-1,5-7-1 0,5-6 0 2,-5-3-1-2,10 6 1-1,0 2 0 2,1 13 1 0,2 12-2 0,0 6 2-2,0 6-3 3,0 5 4-2,0 3-1 2,0-1 1-4,0-4-2 3,0 5 0 0,0 0-2 0,0-13 2-2,0-9-1 2,-6-12 1 0,-1 0 1 0,1-1-1-1,3 11 3 0,-4-5-3 2,3 2 0-2,0 10 0-1,1 2-1 2,0 11 1 0,3 6-2 0,0 0 4-2,0 0-1 3,0-4-1-2,0 4 4 2,0 0-4-4,0 0 0 3,0 0-4 0,0 0-10 0,0 0-77-2,0-2-31 2,24 2-21-1,-3 0-208 2,3 0-155-2</inkml:trace>
    </iact:actionData>
  </iact:action>
  <iact:action type="add" startTime="21128">
    <iact:property name="dataType"/>
    <iact:actionData xml:id="d12">
      <inkml:trace xmlns:inkml="http://www.w3.org/2003/InkML" xml:id="stk12" contextRef="#ctx0" brushRef="#br1">14364 9759 731 0,'0'0'392'3,"0"0"-250"5,0 0 36-2,0 0-74 2,0 0-25 0,0 0 25 0,0 0-6 0,31 0-14-2,-10 0-10 2,12 0-13 0,9 0-61-1,12 0 0 0,6-12 0 2,10 0 0-2,6-11 0 1,3-1 0-2,0-3 0 2,-9 1 0 4,4-1 0-4,-8 5 0-4,0-2 0 3,5 2 0 0,5-1 0 3,1-1 0-4,9 0 0 2,3-1 0-1,-7-2 0-2,-6 0 0 3,0 2 0 1,-7-3 0-1,1-1 0 0,-6 0 0-3,-6 2 0 5,-6 0 0-2,-4 2 0 1,-1 4 0-5,-5-4 0 4,2 6 0-1,-2-6 0 2,9 2 0-4,0-6 0 4,1 2 0-2,-3 0 0 2,-9 2 0-4,-9 1 0 3,1 4 0 0,-2-1 0 0,2-4 0-3,7-3 0 4,3-3 0 0,7 0 0-3,1-1 0 2,9-4 0 1,1 0 0-2,-2 0 0 1,4 0 0-3,-8 1 0 3,-12 0 0 1,-1 7 0-2,-11 4 0-1,-6 4 0 2,-3 4 0 0,-7 2 0-2,-3 3 0 3,-5 0 0-2,-3 6 0 1,-3 0 0 0,0 2 0-2,0 0 0 2,0 0 0 0,0 0 0 0,0 1 0-2,0 2 0 3,0 0 0-2,0 0 0 2,0 0 0-4,0 0 0 3,0 0 0 0,0 0 0-2,0-3 0 2,0 3 0 0,0 0 0-1,0-4 0 2,0 4 0-3,0 0 0 2,0 0 0 0,0 0 0-2,0 0 0 1,0 0 0 2,0 0 0-1,0 0 0-2,0 0 0 2,0 0 0 1,0 0 0-2,0 0 0-1,0 0 0 2,0 0 0 0,0 18-65 1,0-1-257-3,0 20-257 1</inkml:trace>
    </iact:actionData>
  </iact:action>
  <iact:action type="remove" startTime="23300">
    <iact:property name="style" value="instant"/>
    <iact:actionData xml:id="d13" ref="#d12"/>
  </iact:action>
  <iact:action type="add" startTime="23307">
    <iact:property name="dataType" value="strokeEraser"/>
    <iact:actionData xml:id="d14">
      <inkml:trace xmlns:inkml="http://www.w3.org/2003/InkML" xml:id="stk13" contextRef="#ctx0" brushRef="#br2">22692 11998 883 0,'0'0'110'12,"0"0"-62"-11,0 0-47 2,0 0-1 6,0 0-240-2</inkml:trace>
    </iact:actionData>
  </iact:action>
  <iact:action type="add" startTime="25094">
    <iact:property name="dataType"/>
    <iact:actionData xml:id="d15">
      <inkml:trace xmlns:inkml="http://www.w3.org/2003/InkML" xml:id="stk14" contextRef="#ctx0" brushRef="#br0">14155 9932 376 0,'0'0'433'5,"0"0"-299"1,0 0-22 1,0 0-5 1,0 0-13 0,0 0-1-2,0 0-15 2,8 13-24 1,14-16 12-2,6-17 0-1,2-1 6 3,0-1-10-1,3 0-6 1,7-2-16-5,-5-1-4 5,3 3-10-2,-4 0 5 1,-9 8-1-2,8 1 5 2,-6 2-9 0,1-3-9 0,-6 3-14 2,5-2-3-4,-1-1 0 3,-1 1 0-2,5-1 0-1,-2-2 0 2,4-4 0 0,4-5 0 0,-1 1 0-2,0-2 0 3,3 6 0-2,-1-3 0 2,-3-1 0-4,7-1 0 5,1 1 0-4,2-6 0 2,-2-1 0-2,3 1 0 2,-1-1 0 0,-2 4 0 0,-1 4 0-1,6-2 0 0,2-3 0 3,6-1 0-4,-1 0 0 0,2 0 0 2,6 1 0 1,3-2 0-2,0 0 0-1,-3 3 0 3,-2-2 0-2,-3 6 0 2,-1 4 0-2,2-1 0 0,-3 1 0 0,3 2 0 1,-3-2 0-2,-4 2 0 2,4-7 0 0,-3 2 0 5,3-5 0-11,-4 1 0 5,4-5 0 0,0-2 0 1,-7-2 0-1,7-4 0 0,-7 4 0 1,-2-6 0 0,-3 5 0-1,-1 1 0 0,-10 2 0 2,4 3 0 0,-10 6 0-5,-6 5 0 5,3 2 0-2,-5-2 0 1,0 2 0-2,-2 1 0 3,2 0 0-2,-2 1 0 1,-5 2 0 0,2-1 0-2,-5 3 0 2,3-2 0 1,-4 3 0-4,-4 7 0 3,0 3 0 0,-3 0 0 0,0 0 0-2,0 0 0 3,0 0 0-2,0 0 0 2,0 0 0-4,0 0 0 3,0 0 0 0,-28 0 0 0,-26 0 0-1,-20 0 0 0,-7 0 0 1,9 0 0 0,2 0 0 0,6 0 0-2,9 0 0 3,13 0 0-2,18 0 0 2,11 0 0-2,8 0 0 0,5 0 0 1,0-4 0 0,0 1 0-1,0 3 0 0,0-5 0 1,2-3 0-3,38 0 0 3,18-7 0 0,14 8 0 0,1 4 0-2,-5 3 0 2,-5 0 0 0,-8 0 0 0,-14 0 0 0,-6 10 0-2,-11 17 0 5,-12 7 0-4,-5 1 0-2,-7 4 0 3,0-3 0-1,0-6 0 1,0-5 0-2,0-10 0 3,0-3 0-2,-3-1 0 2,-4-3 0-4,1 3 0 4,-1 6 0-2,-6-7 0 1,9 0-119-1,1-4-26 0,3-6-58 1,0 0-59 0,0 0-163-2</inkml:trace>
    </iact:actionData>
  </iact:action>
  <iact:action type="add" startTime="26377">
    <iact:property name="dataType"/>
    <iact:actionData xml:id="d16">
      <inkml:trace xmlns:inkml="http://www.w3.org/2003/InkML" xml:id="stk15" contextRef="#ctx0" brushRef="#br0">17789 7649 275 0,'0'0'240'4,"0"0"-108"4,0 0 62-2,0 0-57 1,0 0-18 2,-181 4-38-1,136 27 10-2,-1 0-26 2,10 11 10 1,4 0-15-3,12 8-8 1,13 0-7 0,7-1-4 1,4-2-7 0,41-7-5-1,23-7 7 1,7-16-5-1,5-12-11 2,-4-5-9-1,-6-9-5-1,-13-28-6 1,-12-10 0 1,-13-11-2-4,-17-5 1 4,-12-2-10-2,-3 7-20 1,-18 12-34-2,-37 16-38 2,-19 10-58 0,35 20-56 0,6 0-285 0</inkml:trace>
    </iact:actionData>
  </iact:action>
  <iact:action type="add" startTime="37498">
    <iact:property name="dataType"/>
    <iact:actionData xml:id="d17">
      <inkml:trace xmlns:inkml="http://www.w3.org/2003/InkML" xml:id="stk16" contextRef="#ctx0" brushRef="#br3">20776 7795 97 0,'0'0'200'4,"0"0"-40"3,0 0 38-2,0 0-23 4,0 0 7-2,0 0-23 1,0 0-27-2,20 0 0 2,-20 0-32 0,0 0-14-2,0 0-9 2,0 0-15 0,0 0-14 0,0 0-15 0,0 0-4-2,0 0-7 2,0 0-3 0,0 0-3 1,0 0-6-4,0 0-3 4,0 0-2-2,0 0 0 2,0 0-4-4,-3 2 3 3,-10 12-3 0,-8 3 4-2,-1 2-1 2,-7 2-4 0,3 2 2 0,-7 1-2-2,3 0 4 2,2-1-3 0,-1-4 1 0,8-3-2 1,-5 1 1-4,5-4-1 6,1-3 0-4,0 5 1 1,1-3-1 19,2 0 2-26,-2-1-1-1,5-5-1 0,2 1 3 7,3-3-6 1,2-2 2 0,2 2 0 0,-1-4 1-2,-3 2-1 2,8-2 0 0,-5 0 2 0,4 0-3-2,-3 0 2 2,5 0-1 0,-3 0-3-2,-2 0-8 2,1 0 1 0,-1 0 7 0,1-19 2 0,0-3-1-1,3 0 3 1,-2 6 0 0,3 1-1 0,-3-2-1-2,3 5 1 1,-3-2 0 1,-1 7-1 0,1-5 0-2,3 4-1 2,0-1 2 0,0 2 0 0,0-3 0-3,0 0 2 5,0 3-2-2,0-5 1 1,0-2-1-4,0-3 0 3,0 2 1-1,7-2 0 0,2 6 0 0,-4-1 1 2,2 8-1-2,-5 0 1 2,-2 4 0-4,4 0 0 3,-4 0 1 0,0 0-2 0,5 0 0-2,3 0 0 2,1 0 0 0,6 0 2 0,-3 0 3-2,-1 0-2 2,5 0 2 0,0 0-2 0,2 8 3-2,-4 4-3 2,4-3-1 0,-2-1 2 2,-4-1-2-4,4-1 0 4,-5 2 0-5,5-3 2 3,-3 5-4-3,-2-3 4 3,-1-1-2 0,-2 0-1-2,2-2 3 2,-2 6-1 0,2-5 5 3,-1 3-1-5,3 3 2 0,0-1-1 2,0 4 0-1,1 1 0-1,-4 1 4 2,3 1-12 0,0 0 0 0,-3 0 0 0,1 2 0-1,3 1 0 1,-3-4 0 0,0-6 0-1,-5 2 0-1,-3-10 0 2,3 1 0 0,-5-3 0 0,0 0 0-3,0 0 0 4,0 0 0 0,0 0 0-2,0 0 0-1,0 0-49 2,0 0-66 0,0 0-95 0,0 0-59-2,0 0-68 2</inkml:trace>
    </iact:actionData>
  </iact:action>
  <iact:action type="add" startTime="39605">
    <iact:property name="dataType"/>
    <iact:actionData xml:id="d18">
      <inkml:trace xmlns:inkml="http://www.w3.org/2003/InkML" xml:id="stk17" contextRef="#ctx0" brushRef="#br3">21048 7893 868 0,'0'0'181'4,"0"0"-12"1,0 0-12 3,0 0-66 0,0 0-9 0,0 0-21-2,0 0-33 2,98 0 5 1,-63 0-11-2,-3 0-4-1,6 0-12 2,-1 0-4 0,-7-6-2 0,-2 4-3-2,-13 0-3 2,-6-2-28 1,-9 4-29-3,0 0-40 1,0 0-75 2,0 8-88-2,0 4-346 0</inkml:trace>
    </iact:actionData>
  </iact:action>
  <iact:action type="add" startTime="39880">
    <iact:property name="dataType"/>
    <iact:actionData xml:id="d19">
      <inkml:trace xmlns:inkml="http://www.w3.org/2003/InkML" xml:id="stk18" contextRef="#ctx0" brushRef="#br3">21146 8081 942 0,'0'0'153'4,"0"0"-8"6,0 0-58-3,0 0-41-1,0 0 5 2,0 0-16 0,93 9 5 0,-50-9-16-2,-7 0-11 2,-5 0-13 0,-7 0 0 1,-6 0-15-4,-4 0-71 3,0-3-100 0,-14 1-98 0,0 2-473-2</inkml:trace>
    </iact:actionData>
  </iact:action>
  <iact:action type="add" startTime="40264">
    <iact:property name="dataType"/>
    <iact:actionData xml:id="d20">
      <inkml:trace xmlns:inkml="http://www.w3.org/2003/InkML" xml:id="stk19" contextRef="#ctx0" brushRef="#br3">21741 7728 691 0,'0'0'228'2,"0"0"-41"6,0 0-71 0,0 0-48 0,0 0-18-2,12 146-9 2,-12-108-8 0,-7-5-14 0,2-6-15-1,2-8-4 0,3-9-5 2,0-5-44-2,0-5-38-1,0 0-29 2,0 0-62 0,8 0-176 0</inkml:trace>
    </iact:actionData>
  </iact:action>
  <iact:action type="add" startTime="40984">
    <iact:property name="dataType"/>
    <iact:actionData xml:id="d21">
      <inkml:trace xmlns:inkml="http://www.w3.org/2003/InkML" xml:id="stk20" contextRef="#ctx0" brushRef="#br3">21662 7665 320 0,'0'0'144'3,"0"0"-10"5,0 0-78 0,0 0-36 0,0 0 16-3,0 0 5 3,0-24 1 0,3 24-4 0,-3 0 7-2,0 0-3 2,1 0-2 0,-1 0 3 0,0 0 2-1,0 0-19 0,0 0-2 1,6 0-11 0,-6 0-2-2,0 0-9 2,0 0-1 0,0 0-1 0,2 0 1 0,-2 0-2-1,3 0 2 0,-3 0-1 2,0 0 1-3,0 0 10 1,0 0 13 1,0 0 16 0,0 0 1-2,0 0 7 2,0 0 3 0,0 0-13 0,0 0-7-1,0 16-11 0,-11 11 5 1,-6 0-7 0,0 2-5-2,2-1-10 2,2 1 6 1,5-4 3-2,0-4 0-1,4-2 8 3,4 2-5-1,0 1-2 3,0 2-8-8,0 0-1 5,4 1-1 0,12-2 9 1,-1-6-7-1,-7-10-2-1,3-5-1 2,-6-2-2-4,1 0 0 1,7 0 0 2,-9 0 2 0,7 0-2 0,-6-2 1-2,6-13-1 2,-3-4-1 1,2-4 1-2,0-8 0-1,1-4 0 3,-2 1 0-2,-4 2 0 3,-2 2 0-6,1 4 0 6,-4 5-1-2,3 7 1-2,-3 6-3 0,0-1 1 2,0 1 1 0,0-9 0 0,0 2-1 0,0-1 1-2,0 5-13 4,0 5-28-4,0 6-33 0,-3 0-74 2,-1 0-19 0,4 0-257 0</inkml:trace>
    </iact:actionData>
  </iact:action>
  <iact:action type="add" startTime="41884">
    <iact:property name="dataType"/>
    <iact:actionData xml:id="d22">
      <inkml:trace xmlns:inkml="http://www.w3.org/2003/InkML" xml:id="stk21" contextRef="#ctx0" brushRef="#br3">21975 8010 262 0,'0'0'264'2,"0"0"-76"7,0 0-4-2,0 0-55 2,0 0-29-4,0 0-9 3,-24 44-30 0,13-24-18 1,1-1-15-4,-3-2-16 3,5-6-11 0,-1-3-1 0,8-6-19-1,1-2-48 0,0 0-37 1,0 0-123 0,0-14-116-2</inkml:trace>
    </iact:actionData>
  </iact:action>
  <iact:action type="add" startTime="42497">
    <iact:property name="dataType"/>
    <iact:actionData xml:id="d23">
      <inkml:trace xmlns:inkml="http://www.w3.org/2003/InkML" xml:id="stk22" contextRef="#ctx0" brushRef="#br3">22261 7638 550 0,'0'0'316'5,"0"0"-130"5,0 0-44-6,0 0-53 4,0 0-42 0,0 0 1 0,0 0-9-2,7 126-10 2,-7-91 3 0,0-6-20 0,0-10-8-2,0-6-2 2,0-7-1 0,0-6-1 1,0 0-11-4,0 6-28 3,0 1-26 0,0 9-19 0,0 1-42-2,0-14-86 3,0 4-260-2</inkml:trace>
    </iact:actionData>
  </iact:action>
  <iact:action type="add" startTime="42896">
    <iact:property name="dataType"/>
    <iact:actionData xml:id="d24">
      <inkml:trace xmlns:inkml="http://www.w3.org/2003/InkML" xml:id="stk23" contextRef="#ctx0" brushRef="#br3">22483 7953 515 0,'0'0'277'6,"0"0"-76"0,0 0-66 1,0 0-79 1,0 0-13 0,0 0-1-2,4 91-20 3,-11-75-17-1,-6-5-5-1,2-2-1 0,1-4-29 0,2-5-49 1,8 0-84 0,0 0-245-2</inkml:trace>
    </iact:actionData>
  </iact:action>
  <iact:action type="add" startTime="43218">
    <iact:property name="dataType"/>
    <iact:actionData xml:id="d25">
      <inkml:trace xmlns:inkml="http://www.w3.org/2003/InkML" xml:id="stk24" contextRef="#ctx0" brushRef="#br3">22801 7489 403 0,'0'0'225'4,"0"0"0"4,0 0-72-2,0 0-62 3,0 0-8-1,0 0-19 1,116-6 2-5,-100 20 1 4,-4-2-13 0,-5 2-10 0,5 3-7-2,-8 5-12 2,0 4 1 0,-4 11-7 0,0 2-12-2,-4-2-6 2,-23-1-1 0,-5-9-3 0,1-8 1-1,1-10-17 0,9-6-6 1,2-3 2 0,7 0-10-2,9-3-1 3,3-21-4-2,0-1 26 2,0 2 10-4,0 6 1 3,6 10 0 0,9 5 1 0,6 2 2-2,7 0 0 2,2 0 4 1,7 21 4-2,-3 9 2-1,-3 5 4 2,1 1-8 0,-9-3-8 0,-1 1 0-2,-9-10-27 5,-5-5-80-4,-8-16-69 1,0-3-272-3</inkml:trace>
    </iact:actionData>
  </iact:action>
  <iact:action type="add" startTime="44514">
    <iact:property name="dataType"/>
    <iact:actionData xml:id="d26">
      <inkml:trace xmlns:inkml="http://www.w3.org/2003/InkML" xml:id="stk25" contextRef="#ctx0" brushRef="#br3">30641 10371 399 0,'0'0'46'6,"0"0"-15"0,0 0 105 2,0 0-96 1,0 0-36-2,0 0 36-1,0 0 0 2,12 44 11 0,-12-44 53 0,0 0 1-2,0 0-10 3,0 0-10-2,0 0 5 2,0 0-14-4,0 0-15 3,0 0-21 1,0 0-9-2,0 0-1-1,0 0 8 2,-17 0-8 0,-11 0 10 0,-6-5 9-2,-2-4-13 2,-8 4-9 0,-1-3-4 1,-2 1 0-4,6-3-8 3,5 3-6 3,3 1 5-4,6 6-5-2,5 0 13 5,-1 0-1-4,1 0 2 2,5 0-7-2,-2 0-3 2,-2 0-6 0,0 0 4 0,1 0-4-2,1 0 0 2,-1 0 0 1,6 0-6-2,1 0 0-2,2 0 0 4,2 0 4-1,-3 0-5 0,2 0 22-2,-3 0-18 2,3 0 2 0,-2 0-1 0,-1 0 7-2,-3 0-11 3,2 0 0-1,2-3 5-1,-4 3 0 0,5 0-5 0,-2 0 0 1,-2 0 1 1,0 0 12-4,-4 0-10 3,-7 0-1 2,4 0-3-3,-2 0 0-2,-4 0 0 4,4 0 0-2,-3 3 0 1,-4-1 0-2,-9-2 0 2,-5 0 0 1,-7 0 0-2,1 0 0-1,-2 0 0 4,2 0 0-4,0 0 0 3,-4 0 0-4,0 0 0 3,0 0 0 0,-3 5 0 0,3 1 0-2,-3 4 0 2,-2-1 0 1,-1-3 0-1,-2 3 0-2,-1-4 0 2,-1 0 0-1,2 1 0 2,5 0 0-4,3-1 0 4,4-3 0-2,9-2 0 2,2 2 0-3,9 2 0 3,-1-4 0-2,9 4 0 2,4-4 0-5,-1 4 0 4,0-4 0 0,3 0 0 0,-4 0 0-2,3 0 0 2,-4 0 0 0,3 0 0 1,-4 0 0-4,2 0 0 3,-3 0 0 0,-3 0 0 1,0 0 0-4,-2 0 0 4,-1 0 0-1,-4 0 0 0,2 0 0-2,-2 0 0 3,-3 0 0-3,-2-4 0 3,-3-4 0-3,-5 4 0 2,-1 1 0 0,-6 1 0 1,5-1 0-3,-3 0 0 2,0-1 0 0,-2 4 0-1,-1 0 0-2,-3 0 0 3,-4 0 0 0,-1 0 0 0,-6 0 0-2,-6 0 0 3,6 0 0-2,-3 0 0 1,1 0 0-2,-3 0 0 4,3 0 0-4,-5 0 0 3,-3 0 0-4,-7 0 0 3,-4 0 0 0,4 0 0 0,-2 0 0-2,5 0 0 2,1 0 0 1,2-2 0-2,5 0 0-1,3-4 0 3,0 4 0-2,3-2 0 2,0 1 0-3,1 3 0 1,5 0 0 2,-1 0 0-2,-1-2 0-1,6 2 0 4,1 0 0-2,0 0 0-1,3 0 0-1,0 0 0 1,-4 0 0 1,3 0 0 0,-5 5 0-1,-2 1 0 5,-8 0 0-3,2-4 0-6,-6-2 0 3,1 0 0 1,-4 0 0 1,6 0 0 0,0 0 0-2,-3 0 0 2,-2 0 0 0,-5 0 0 0,-5-2 0-2,1-6 0 3,-1-1 0-2,-1 1 0 1,6-3 0-1,4-1 0 0,-1 2 0 1,0-1 0 1,2 3 0-3,-1-3 0 1,2 0 0 2,0-1 0-2,0-4 0-1,2 5 0 3,1 4 0-2,4-2 0 2,-7 4 0-4,1-3 0 3,-3-1 0 1,-8 4 0-3,-4-4 0 1,-7 2 0 3,-3-3 0-1,-3 0 0-4,-2 0 0 2,2-1 0 1,-3-1 0-1,-1-1 0 1,-6 0 0-1,-2-2 0 0,1 7 0 3,4 4 0-4,-3 0 0 0,7 4 0 2,3 0 0 0,-1 0 0 0,9 0 0-2,2-3 0 2,4 0 0 1,7-2 0-1,3-3 0-2,9 2 0 4,1 4 0-4,1-1 0 3,2 3 0-4,-5 0 0 3,2 0 0 0,-6 0 0 0,1 11 0-2,-3 2 0 2,-2 1 0 1,0-2 0-2,5-5 0 0,-4-1 0 0,-1-1 0 1,-3-3 0 0,-2 2 0-2,-4-1 0 2,2-3 0 0,4 0 0 0,-4 0 0-2,5 0 0 3,-1 3 0-2,0-1 0 3,-1 3 0-6,1-1 0 4,6-2 0 0,0 0 0 0,2-2 0-2,7 4 0 2,7-4 0 1,5 0 0-2,7 2 0-1,2 4 0 2,4 2 0 0,-1 0 0-2,-6 6 0 2,-6-2 0 1,-2 3 0-2,-6-1 0 1,-9-3 0-2,-6-3 0 4,-10-2 0-4,-3-4 0 3,-7-2 0-4,5 0 0 3,-2 0 0 0,3 0 0 0,-1 0 0-1,-1 0 0 0,-2 0 0 3,8 0 0-4,4 5 0 1,5 1 0 0,8-6 0 2,9 3 0-2,16-3 0-1,9 0 0 2,10 0 0 0,5 0 0-1,0 3 0-1,4 1 0 3,4-4 0-2,1 3 0 2,11-3 0-4,-3 0 0 3,5 0 0 0,0 0 0 0,0 0 0-2,0 0 0 2,0 0 0 1,0 4 0-2,0-4 0-1,0 0 0 2,0 0 0 0,0 0 0 0,0 0 0-2,0 0 0 2,0 0 0 0,0 0 0 0,0 0 0-2,0 0 0 2,0 2 0 0,0-2 0 0,0 3 0-2,0 14 0 2,0 12-4 1,0 21-4-2,13 7 1 0,2 0 7 0,0-5-1 3,-3-8 4-4,-2-9-1 1,-6-16-2 0,5-4 0 1,-9-7 3-3,0-4-5 4,0-2 2-1,0 6 0 1,3 16 1-2,0 18-1-1,-1 12-1 3,4 8 1-2,0 0 4 1,-2-6-1-2,-1 4-3 3,-3-1 4-2,0-6-1 2,0 9-3-4,0 2 0 3,0 2 0 1,0 6 0-2,0-4 0 0,0-1 0 0,0 6 0 1,0 0 0 0,0-1 0-1,0-4 0 1,0-5 0-1,0-9 0 2,0-1 0-4,0-7 0 4,-9-8 0-2,-3-6 0-1,6-13 0 2,2-9 0 0,4-8 0 0,0 1 0-2,0-3 0 2,0 0 0 0,0 0 0 1,0 0 0-2,0 0 0-1,0 0 0 2,0 0 0 0,0 14 0 0,0 13 0-2,0 13 0 2,0 18 0 1,0-3 0-1,0 0 0-3,0-9 0 4,10-10 0-1,2-15 0 1,-3-12 0 0,-7-6 0-5,1-3 0 4,2 0 0-1,-5 0 0 0,0 0 0 0,0 0 0 2,0 0 0-2,0 0 0-1,0 0 0 2,0 0 0 0,0 0 0 0,2 0 0-2,-2 0 0 2,14 0 0 0,15 0 0 0,7 0 0-2,22 0 0 3,0 0 0-2,11 0 0 1,10 17 0-2,10 0 0 3,-2 9 0-2,4 1 0 1,5 6 0-1,-1-6 0 1,7 2 0 0,1 0 0-1,1-8 0-1,2-2 0 3,-3-8 0-2,-4-5 0 1,-6-4 0-2,-1-2 0 2,-4 0 0 0,3 0 0 0,-7-9 0-2,-2-8 0 2,-1-9 0 0,-2 2 0 0,-8 2 0-2,0 1 0 3,-2 2 0-2,-12 2 0 1,-2 4 0-1,-8 1 0 0,-7 4 0 3,-5 2 0-4,-1 1 0 1,0 0 0 0,0 2 0 2,5-3 0-1,-2 4 0-3,5 2 0 3,-1-3 0 1,1 3 0-2,2 0 0 0,-1 0 0 1,0 0 0-1,2 0 0 1,-2 0 0-2,6 0 0 2,2 0 0 0,7 0 0 0,-1 0 0-2,7 0 0 2,4 0 0 2,1 0 0-4,4 0 0 0,3 0 0 2,-5 0 0 0,1 0 0 0,-2 0 0-2,2 0 0 2,2 0 0 0,6 0 0 1,-3 0 0-2,4 0 0 1,1 0 0 0,-3 0 0-1,2 0 0-1,4 0 0 1,-2 0 0 1,2 0 0-2,2 0 0 3,4 0 0-2,-1 0 0 2,-3 0 0-2,-2 0 0-1,1 0 0 2,-8 0 0 0,-4 0 0 0,1 0 0-2,-6 0 0 2,6 0 0 1,0 0 0-1,2 0 0-2,-2-3 0 2,5 1 0-1,2-1 0 0,-6-1 0 1,-4-3 0 1,-1 4 0 0,-5-3 0-3,-1 1 0 2,-3 3 0-2,10-4 0 3,-3 4 0-4,7-1 0 3,6-3 0 0,3 3 0 1,4 0 0-4,5 3 0 3,-4 0 0 0,5 0 0 0,-1 0 0 0,4 0 0-2,-1 0 0 3,3 0 0-2,5 0 0 3,-5 3 0-6,0 6 0 4,-3-4 0 0,0 1 0-2,2 0 0 3,6-5 0-2,2 3 0 2,1-4 0-2,-3 2 0 0,0 1 0 0,6 4 0 1,-3-3 0-2,6 1 0 2,13-2 0 0,-7 0 0 0,3-3 0 0,1 0 0-2,-3 0 0 5,2 0 0-6,-5 0 0 1,4 0 0 2,-7 0 0 0,-3 0 0 0,-5 0 0-2,-5 2 0 3,-5-2 0-2,-5 0 0 2,2 0 0-4,-1 0 0 4,-1 0 0-2,-8 0 0 2,-2-5 0-4,0 2 0 3,-7 1 0 0,2-1 0 0,0-1 0 0,-1 0 0-2,-4 1 0 4,-5-2 0-4,1 0 0 3,-4-1 0-4,-7 0 0 3,1 1 0 0,-7-4 0-2,-2 4 0 3,-4-3 0-2,-2 2 0 2,2 3 0-4,4-1 0 4,-2-4 0-2,1 5 0 2,0-3 0-4,4 0 0 3,0 2 0 1,-1 4 0-2,4-4 0 1,0 1 0-2,11 0 0 4,5 1 0-4,2-3 0 4,6-1 0-6,-6 6 0 4,-2-6 0 0,6 6 0 0,2 0 0-1,8-2 0 1,6-4 0 0,1 0 0-1,-4-1 0-1,-8 1 0 2,-7 0 0 0,-6-1 0-2,-4-3 0 2,-2 3 0 1,1-5 0-2,6 2 0 1,4-1 0-1,0 3 0 2,-6 0 0-2,-7 1 0-2,-5 3 0 3,-9 4 0 0,-5 0 0 0,-7 0 0 0,-2 0 0 0,-11 0 0-2,4 0 0 3,-8 0 0-5,-2 0 0 4,2 0 0 0,-1 0 0 0,5 0 0-1,-2 0 0 0,13 0 0 1,2 4 0 0,11 6 0-1,5 0 0 0,-1-3 0 1,-5 5 0 0,-6-7 0 0,-9 1 0-2,-3 0 0 3,-1-4 0-2,-2 2 0-1,3-3 0 3,-7 3 0-2,0-2 0 3,-8 2 0-4,-6-4 0 0,1 0 0 2,-7 0 0 0,0 0 0-2,0 0 0 2,0 0 0 0,0 0 0 0,0 0 0-2,0 0 0 1,0 0 0 2,0 0 0-1,0 0 0-3,0 0 0 4,0 0 0-1,0-6 0 0,3-30 0-2,-3-18 0 4,0-14 0-3,-3-16 0 2,-25-14 0-4,-9-8 0 4,-5-9 0-1,0 2 0 1,2 15 0-4,3 10 0 2,1 9 0 0,5 3 0 2,1 1 0-3,-1 2 0 1,7 2 0 1,-1 4 0 0,8 4 0-2,1 4 0 2,9 8 0 0,3 6 0 0,4 2 0-2,-3 6 0 3,3 1 0-1,0 5 0 1,0 0 0-6,-4 4 0 6,4 3 0 0,-4 0 0-2,2-4 0-1,-3 8 0 3,-2 1 0-2,1 2 0 1,-3 5 0 0,-2-7 0-2,4 2 0 2,-3 3 0 0,5 1 0 2,-1-4 0-1,2 3 0-2,4 1 0-1,-3-6 0-1,3-4 0 3,0-1 0-1,0 5 0 2,0 2 0-4,0 12 0 3,0 5 0 0,0 0 0 0,0 0 0-2,0 5-71 2,-7 45-70 0,3-17-152 0,-5 13-78-1</inkml:trace>
    </iact:actionData>
  </iact:action>
  <iact:action type="add" startTime="52657">
    <iact:property name="dataType"/>
    <iact:actionData xml:id="d27">
      <inkml:trace xmlns:inkml="http://www.w3.org/2003/InkML" xml:id="stk26" contextRef="#ctx0" brushRef="#br4">27792 7895 132 0,'0'0'450'5,"0"0"-259"2,0 0 12 0,0 0-74 1,0 0-35 0,0 0 7-1,0 0-5 0,-19 4-34 2,1 26-35-2,-5 9 8-1,4 3 0 2,-12 12-2 0,-1 3-16 0,3 1 1-2,2-2-10 2,2-12 1 0,8-19-5 0,5-15-4-2,11-10 0 3,1 0-2-2,0 0 2 1,0-13 0-1,16-33-1 0,12-15-1 2,11-12 1-2,9-11 0 0,-3 5 1 0,-2 6 0 2,-7 10 0 1,-5 14-2-3,-9 13 4-1,-4 10-3 3,-3 9 3-2,0 3-4-1,0 2 4 1,-1 8-3 1,3-3 1 1,1 5 0-4,1 2 1 4,-4 0 0-2,5 0 2 1,-2 0 0-2,3 0-2 3,-5 2 2-2,2 13-3 1,-5 7 0-1,-9 2 0 0,0 5 2 3,-4 0-2-3,0-6 0 0,0-3-3-1,0-3 3 2,-19 0-1 0,-8-2 0-1,-6 4 0 0,-3 1-1 1,-1 2 2 0,5-3-2-2,1-3 2 3,7-2 0 1,8-5 0-3,11-7 0 2,5-2 1-5,0 2 0 3,0 4 3 1,0 5-4-1,29 6-4 0,11 2 4 3,-1 1 0-4,5-3-2 0,-12 2 4 2,-3 2-2 0,-11-5 1 0,-10 3 3-1,-8 4-1 1,0 4 9-1,0 2-1 1,-15 1-6-2,-23-5-5 3,-3-4 1-2,0-4-2 1,1-11-1-2,12-6 2 2,1 0-23 0,12 0-24 1,2-9-39-2,13-24-48 1,0 16-50-1,0-2-130-1</inkml:trace>
    </iact:actionData>
  </iact:action>
  <iact:action type="add" startTime="54339">
    <iact:property name="dataType"/>
    <iact:actionData xml:id="d28">
      <inkml:trace xmlns:inkml="http://www.w3.org/2003/InkML" xml:id="stk27" contextRef="#ctx0" brushRef="#br4">28302 7939 573 0,'0'0'306'3,"0"0"-115"4,0 0-38 0,0 0-38 3,0 0-45-4,0 0-7 1,0 0-25 1,33-21-3-1,-29 21 2 1,7 0-1-2,-1 0 1 2,5 0-5 0,4 0-6 1,-4 0-1-4,-1 0-12 3,5 0-7 0,-4-3-1 0,-2 0-1-2,-5 1 5 2,1-1-5 0,-2 3 5 0,1 0-4-1,-1 0 0 0,-2 0-3 2,2 0-2-1,3 0 3-3,-1 0-3 3,8-2 2 0,-5 2-1 1,0 0-2-4,1 0 1 4,-3-3 0-1,-6 3-1 0,3 0 0-2,-4-3 1 1,3 3-6 1,-6 0-14 0,0 0-33-1,0 0-15 1,0 0-32 0,0 8-56 0,0 7-77-2,-9 0-356 2</inkml:trace>
    </iact:actionData>
  </iact:action>
  <iact:action type="add" startTime="54771">
    <iact:property name="dataType"/>
    <iact:actionData xml:id="d29">
      <inkml:trace xmlns:inkml="http://www.w3.org/2003/InkML" xml:id="stk28" contextRef="#ctx0" brushRef="#br4">28344 8148 686 0,'0'0'214'5,"0"0"-11"3,0 0-58 0,0 0-46-1,0 0-19 0,0 0-27 2,143 0-22-2,-112 0-14-1,4 0-15 2,0 0-2 0,-1-5 0 0,-6-1-52-2,-1 6-84 2,-21 0-65 0,-6 0-560 1</inkml:trace>
    </iact:actionData>
  </iact:action>
  <iact:action type="add" startTime="62863">
    <iact:property name="dataType"/>
    <iact:actionData xml:id="d30">
      <inkml:trace xmlns:inkml="http://www.w3.org/2003/InkML" xml:id="stk29" contextRef="#ctx0" brushRef="#br4">29107 7778 520 0,'0'0'154'10,"0"0"18"-7,0 0-36 3,0 0-36 0,0 0-4 2,0 0-8 0,0 0-24 0,-90 14-7-1,59 13-14 0,2 9-8 2,0 4-8-2,3 13-3 24,6 0-3-31,7-5-5 1,9 1-5-1,4-14 5 4,0-4 3 4,17-12 8 0,25-13-12 0,17-6-10-2,2 0-4 2,2-29 4 0,-5-17 0 5,-13-2-1-11,-6-4 1 6,-16-4-5 1,-11 3 0-1,-8 8-3-1,-4 11 1 1,0 7-6-1,0 20-57 1,0 5-63-4,-4 2-68 5,-5 0-99-1,4 16-588 1</inkml:trace>
    </iact:actionData>
  </iact:action>
  <iact:action type="add" startTime="63379">
    <iact:property name="dataType"/>
    <iact:actionData xml:id="d31">
      <inkml:trace xmlns:inkml="http://www.w3.org/2003/InkML" xml:id="stk30" contextRef="#ctx0" brushRef="#br4">29509 8271 312 0,'0'0'487'6,"0"0"-273"1,0 0-3-1,0 0-116 3,0 0-38-2,-2 142-3 1,-21-115-28-1,9-8-21 0,1-4-4 1,5-8-1 1,2-7-59-4,6 0-80 3,0 0-102 0,0-2-413 0</inkml:trace>
    </iact:actionData>
  </iact:action>
  <iact:action type="add" startTime="63839">
    <iact:property name="dataType"/>
    <iact:actionData xml:id="d32">
      <inkml:trace xmlns:inkml="http://www.w3.org/2003/InkML" xml:id="stk31" contextRef="#ctx0" brushRef="#br4">29872 7759 666 0,'0'0'218'4,"0"0"-68"2,0 0-57 2,0 0-62 0,0 0 4 0,14 148-3-2,-14-110-11 2,0-5-12 0,0-3-8 1,0-3-1-4,0-2-27 3,0-9-67 0,0-16-140 0,0 0-253-2</inkml:trace>
    </iact:actionData>
  </iact:action>
  <iact:action type="add" startTime="64138">
    <iact:property name="dataType"/>
    <iact:actionData xml:id="d33">
      <inkml:trace xmlns:inkml="http://www.w3.org/2003/InkML" xml:id="stk32" contextRef="#ctx0" brushRef="#br4">30225 8164 477 0,'0'0'303'4,"0"0"-161"4,0 0-33-1,0 0-57 1,-44 161-13 0,14-122-19-2,-1-10-15 3,7-3-5-2,2-12-14 1,9-9-101-2,13-5-207 2,0 0-304 0</inkml:trace>
    </iact:actionData>
  </iact:action>
  <iact:action type="add" startTime="64467">
    <iact:property name="dataType"/>
    <iact:actionData xml:id="d34">
      <inkml:trace xmlns:inkml="http://www.w3.org/2003/InkML" xml:id="stk33" contextRef="#ctx0" brushRef="#br4">30507 7770 477 0,'0'0'185'6,"0"0"16"-1,0 0-73 3,0 0-65 0,0 0 1 1,0 0 0-4,87 115-25 3,-87-71-21 0,0-1 6 0,-8-1-13-2,-23-7-6 2,-5-10-4 0,1-9-1 1,8-16 0-3,6 0-9 1,13 0-16 3,5-16-3-4,3-11 12 0,0-2 16 2,0 12 5 0,18 5 1 0,6 10 1-2,3 2 6 2,4 2 4 0,-1 27-11 1,1 7-5-4,-3-3 3 3,-1-3-8 1,-9-10-10-2,-1-9-56-1,-17-11-113 2,0 0-288 0</inkml:trace>
    </iact:actionData>
  </iact:action>
  <iact:action type="add" startTime="64841">
    <iact:property name="dataType"/>
    <iact:actionData xml:id="d35">
      <inkml:trace xmlns:inkml="http://www.w3.org/2003/InkML" xml:id="stk34" contextRef="#ctx0" brushRef="#br4">30880 8194 619 0,'0'0'228'7,"0"0"-103"1,0 0-47-1,0 0-60 0,0 0-11 0,0 0-7 2,-81 146-2-2,68-144-43-1,10-2-152 2,3 0-215 0</inkml:trace>
    </iact:actionData>
  </iact:action>
  <iact:action type="add" startTime="65083">
    <iact:property name="dataType"/>
    <iact:actionData xml:id="d36">
      <inkml:trace xmlns:inkml="http://www.w3.org/2003/InkML" xml:id="stk35" contextRef="#ctx0" brushRef="#br4">31085 7588 469 0,'0'0'166'7,"0"0"26"-3,0 0-51 2,0 0-64 2,0 0 2 0,0 0 5 0,148-7-45 0,-120 29-1-2,-11-3-7 2,3 0 8 0,-14-3-10 0,-6 4-25-1,0 2-4 0,0 2 0 3,-29 6-2-4,-10 0 2 0,-3-2 0 2,2-3-1 0,10-8 0 0,8-4 1-2,11-5 2 2,6-3 1 0,5 3-2-1,0 0 6 0,5 9-3 1,26 0 3 0,8 2-4 0,3 1 4-2,-2 1 12 5,-5 0 3-4,-7 2 3 1,-14-7-10-1,-9-1 0 0,-5 1-15 2,-5 4-2-5,-37 6-1 4,-13-4-8 1,-13-6-52-2,-1-4-46 2,-3-11-24-4,46-1-134 3,7 0-249 0</inkml:trace>
    </iact:actionData>
  </iact:action>
  <iact:action type="add" startTime="66791">
    <iact:property name="dataType"/>
    <iact:actionData xml:id="d37">
      <inkml:trace xmlns:inkml="http://www.w3.org/2003/InkML" xml:id="stk36" contextRef="#ctx0" brushRef="#br4">23487 12685 699 0,'0'0'175'6,"0"0"-10"0,0 0-19 1,0 0-57-1,0 0-27 2,0 0 5 0,0 0-14-2,-71 4 34 2,38-4-32 0,0 0-3 1,-1 0 2-3,-1 0-4 1,0 0-3 1,-5 0-10 0,-2 0 1-2,0 0-12 2,2 0 1 1,-2 0-5-2,2 0-8-1,1 0-1 3,2 0 6-1,-2 0-8 4,2 0 4-10,-3 0-7 8,4 0 5-2,-4 0-10 0,1 5-3-3,-3 2 0 2,-5 3 0 1,0-3 0 0,4-1 0 0,-1-2 0-1,4-4 0 0,1 0 0 1,-2 0 0-2,2 0 0 2,1 0 0 0,2 0 0 0,-7 0 0-2,0 0 0 3,-3 0 0-2,1 0 0 3,-5 0 0-7,2 0 0 7,-5 4 0-3,0 9 0 1,0-1 0-1,-4-1 0 1,4-5 0 0,-8-2 0-1,-1-4 0 1,1 0 0-2,4 0 0 3,-4 0 0-2,0 0 0-1,-1 3 0 2,3 6 0 0,1-4 0 0,-1-3 0 1,3 5 0-2,1-7 0 0,2 0 0 1,5 0 0-3,3 0 0 3,3 0 0 1,2 0 0-2,7 0 0 0,-5 0 0 0,2 0 0 1,0 0 0 1,-4 0 0-2,-1 0 0-1,2 0 0 3,1 0 0-2,-2 0 0-1,3 0 0 2,-1 0 0 0,-1 0 0 0,1 0 0-2,-2 0 0 3,1 0 0-2,-1 0 0 2,-2 0 0-4,3 0 0 4,-4 0 0-2,1 0 0 1,-6-7 0-2,4 5 0 2,-8-6 0 0,-3-1 0 1,-6 5 0-2,-5-2 0-1,0 0 0 3,-5 3 0-2,1 3 0 1,3-2 0 1,-3 2 0-4,-2-3 0 3,0-2 0-1,0-4 0 2,0 1 0-2,2-3 0 2,-1-2 0-5,8 2 0 5,-1-1 0-2,4 1 0 1,-2 7 0-2,-2-5 0 2,3 3 0 1,1 4 0-3,2-7 0 4,-1 1 0-3,4-3 0 1,8 1 0-1,2-2 0-2,0 2 0 3,5-1 0 0,7 3 0 0,-4 3 0-2,3 1 0 3,0 4 0-2,5 0 0 3,-5 0 0-6,1 0 0 4,5 0 0 0,-3 0 0 0,1 0 0-2,-1 0 0 3,-2 0 0-2,3 0 0 1,-1 0 0 0,-2 0 0 0,0 0 0-1,-1 0 0 0,-3-8 0-1,0 0 0 2,1-1 0 0,-4 1 0 0,5 6 0-2,-5-2 0 4,4 4 0-4,-5 0 0 4,6 0 0-5,-8 0 0 4,4 0 0-2,-1 0 0 1,1 0 0-2,-1 0 0 2,1 0 0 1,1 0 0-2,3 4 0 0,-1 4 0 0,8-6 0 3,0 1 0-4,2 3 0 0,7-6 0 2,-2 3 0 0,2 0 0-1,-3-3 0-2,2 0 0 5,-1 0 0-4,0 2 0 4,-2 0 0-6,-2-2 0 5,2 0 0-1,-4 0 0-1,-7 4 0 0,-4-2 0 0,3 2 0 2,-10-3 0-2,-2-1 0 0,-1 0 0 0,-7 0 0 2,0 0 0-1,-4 0 0-3,-3 0 0 4,-1 0 0-1,-5 0 0 0,-1 0 0-2,-2-11 0 3,2 1 0-2,-4-3 0 2,5-2 0-4,-5 7 0 3,4 1 0 0,-5-2 0 0,5 2 0 0,-7 0 0-2,0 2 0 2,-6 0 0 1,0 5 0-2,-7-3 0 0,-2 3 0 3,1 0 0-4,-2 0 0 0,7 0 0 2,-1 0 0 0,4 0 0 0,1 0 0-2,2 0 0 3,-2 0 0-2,4 0 0 2,5 0 0-4,7 5 0 3,1 6 0 0,7 5 0 0,2 1 0 0,2 0 0-2,1-4 0 2,4 1 0 0,3-3 0 0,-1-3 0-1,3 0 0 2,1-3 0-3,-5-2 0 0,5 0 0 2,-3-3 0 0,0 0 0 0,-5 0 0-2,5 0 0 3,-4 0 0-2,1 0 0 2,3 0 0-4,-5 0 0 3,2-3 0 0,-1-5 0 0,1 4 0-2,-4-6 0 2,-2 3 0 0,2 1 0 0,-7 2 0-1,-4 4 0 0,-7 0 0 2,-3 0 0-2,0 0 0-1,-3 0 0 2,-5 0 0 0,6 0 0 0,-6 0 0-2,2 0 0 3,-3 0 0-2,-3 0 0 3,-1 0 0-6,2 4 0 4,-3 2 0 0,4 1 0 0,6 3 0-2,-2 2 0 2,3-1 0 1,-1-3 0-2,4-3 0 0,1 1 0 0,6-2 0 3,0-2 0-4,9 0 0 0,6-2 0 2,2 0 0 0,4 3 0 0,8-3 0-2,0 0 0 3,9 0 0-2,1 0 0 2,1 0 0-4,-3 3 0 2,8-3 0 2,-3 2 0-2,2 2 0-1,5-4 0 2,-1 0 0 0,6 1 0 2,2-1 0-2,-2 0 0 2,3 0 0-7,1 0 0 5,-8 0 0-2,1 4 0 1,-5-4 0 1,3 0 0 0,-8 2 0 0,2-2 0-1,-8 0 0 0,-6 0 0 3,-5 0 0-6,-2 0 0 4,-4 0 0 0,-2-7 0 1,-5-2 0-3,0 2 0 1,-3 0 0 1,-6 4 0 0,-6-2 0 0,-6 3 0-1,-6-1 0 2,-6-4 0-2,-5 5 0-1,0 0 0 2,-1-1 0 0,6-2 0 0,4-2 0-2,3 3 0 3,6 1 0-2,1 0 0 3,5 1 0-6,1 2 0 3,6 0 0 1,0 0 0 0,4 0 0-2,4 0 0 2,-1 0 0 1,3 0 0-2,7-4 0 0,3 4 0 0,11-1 0 1,4 1 0 0,7 0 0-2,3 0 0 2,2 0 0 0,6 0 0 0,-1 0 0-2,5 0 0 3,-1 0 0-2,-1 0 0 2,1 0 0-4,4 0 0 3,-5 0 0 0,1 0 0 0,-3 0 0-2,0 0 0 2,3 0 0 0,-10 0 0 0,1 0 0-2,-9-4 0 2,-3-2 0 0,-8 2 0 0,0-5 0-2,-12-1 0 3,-8-7 0 0,-4 4 0-2,-12-7 0 0,-1 4 0 1,-4 1 0-1,-1 4 0 4,-1 7 0-8,2 4 0 6,0 0 0-2,0 0 0 1,-3 0 0-2,2 0 0 2,1 0 0 0,0 0 0 0,0 0 0-1,1 7 0 0,2 5 0 2,-3-4 0-2,2 3 0 0,1-3 0 0,-3 0 0 1,1-2 0 0,-3-4 0-2,4-2 0 3,-2 0 0-2,-5 0 0 2,9 0 0-4,-1 0 0 3,0-2 0 1,2-8 0-2,-1 3 0-1,-5 2 0 2,-1 0 0 1,-8-1 0-2,0 6 0 0,-7 0 0 0,5 0 0 3,1-4 0-4,1 4 0 0,4-2 0 2,2 2 0 0,8 0 0 0,5 0 0-2,4 0 0 3,4 0 0-2,11 0 0 3,5 0 0-6,7 0 0 6,6 0 0-4,2 0 0 3,14 0 0-4,1 0 0 3,6 0 0-1,1 0 0 0,4 0 0-1,-7 0 0 2,-2 0 0 0,1 0 0 0,-3 0 0-2,1 0 0 2,0 0 0 1,2 0 0 0,5 0 0-5,-2 0 0 6,1 0 0-3,-1 0 0 1,-4 2 0-2,0 2 0 2,-11 2 0 0,1-1 0 0,-4-3 0-2,-2 1 0 2,0 0 0 0,-4-3 0 0,0 0 0-2,-1 0 0 2,-4 0 0 0,4 0 0 0,-6 0 0-2,7 0 0 3,-4 0 0-2,-3 0 0 1,-2-6 0-1,-6 1 0 2,-5-3 0-3,-1 2 0 4,1-2 0-6,-4-1 0 5,10 5 0-2,4-2 0 1,7 2 0-2,11 4 0 3,8 0 0-1,2 0 0-1,5 0 0-1,-2 0 0 2,4 0 0 0,-4 0 0 0,5 0 0-2,-1 0 0 2,-4 0 0 0,4 0 0 0,4 0 0-2,-4 4 0 3,-4 6 0-2,-5 5 0 2,-7 4 0-4,-7 9 0 3,-8 6 0 0,-9 5 0 1,-8 2 0-2,-7-8 0-1,-11-8 0 2,8-4 0 0,-1-4 0-2,14-1 0 3,4 1 0-2,11 2 0 1,3 3 0-1,-1 0 0 0,8-1 0 1,-3-1 0 0,4-1 0-2,8-5 0 3,2-4 0-2,9-4 0 2,2-4 0-4,4-2 0 3,-2 6 0 0,-5 7 0 0,-4 10 0-2,-9 4 0 3,-4 1 0-1,6-1 0-1,-3-5 0-1,7-6 0 2,1-5 0 0,6-7 0 1,7-4 0-4,0 4 0 3,0 4 0 0,0 20 0 0,0 12 0-2,22 21 0 4,-2 7 0-4,-3 6 0 3,-7 3 0-4,1 5 0 3,-5-6 0 0,-6 1 0 1,0 2 0-3,3 1 0 2,-3 11 0 0,7 1 0-1,-6-2 0 0,3-5 0 2,-4-15 0-2,0-11 0 1,0-18 0-2,0-12 0 1,0 0 0 2,0-8 0-2,0-6 0-1,0 0 0 4,0-7 0-4,0-2 0 2,0-4 0-2,0-2 0 2,0 0 0 0,0 0 0 0,0 0 0-2,0 0 0 2,0 0 0 0,0 3 0 0,0 6 0-2,0 8 0 2,0 7 0 0,3 7 0 0,7-2 0-1,-1-8 0 0,-1-8 0 1,2-4 0 0,-2-4 0-2,5-2 0 3,8 1 0-1,6-4 0-1,10 3 0 0,9-3 0 0,2 4 0 1,7 1 0 1,9 2 0-3,3-2 0 2,15-5 0 0,3 3 0-1,-3-1 0-1,4 3 0 2,-7 4 0 3,2 3 0-4,7-2 0 0,11 4 0-1,1 2 0 1,6 0 0 1,-3 1 0-2,1 0 0 4,-1-4 0-4,0-3 0 4,0 5 0-6,7-1 0 4,-6-1 0 0,-2 3 0 0,-8 3 0-2,-5 3 0 2,-11-2 0 1,-1-7 0-1,-1-3 0-3,-2-3 0 3,2-5 0 0,0-2 0 0,3 0 0-1,3 0 0 1,-3 0 0-1,-6 0 0 1,-1 0 0-2,-3 0 0 4,-1 0 0-3,1 0 0 17,0 0 0-23,6 0 0-1,0-6 0 4,8-1 0 4,3-5 0-1,1-1 0 0,8 5 0 2,5-1 0-1,7 7 0-3,-1 2 0 3,4 0 0 0,6 0 0 0,-2 0 0-2,9 0 0 2,1 5 0 0,7 1 0 0,6 2 0-2,5-6 0 4,-2 4 0-4,-3-1 0 2,-1-1 0-2,8-2 0 2,2 0 0 0,6-2 0 0,6 0 0-1,-3 0 0 0,2 0 0 2,2 0 0-1,2 4 0-3,-6-4 0 3,-1 0 0 0,-4 0 0 0,0 0 0-1,-5 0 0 0,-8 0 0 1,-7 0 0 0,-10 0 0-2,-2 0 0 4,2-6 0-4,1 4 0 3,6 2 0-3,-7 0 0 2,4 0 0-1,-1 0 0 1,-7 0 0-2,-1 0 0 2,-3 0 0 2,2 0 0-4,-4 0 0 0,-1 0 0 2,1 0 0 1,-2 0 0-2,8 0 0-1,2 0 0 2,5 0 0 0,-6 0 0 0,0 0 0-2,-12 0 0 3,2 0 0-2,3 0 0 1,1 0 0-2,11 0 0 2,0 0 0 0,7 0 0 0,-2 0 0-1,2 0 0 0,7 2 0 3,-2-2 0-4,-6 0 0 0,2 0 0 3,-2 2 0-2,-4 2 0 2,3 0 0-4,6-1 0 4,-1 3 0-2,-3 0 0 3,-7-2 0-6,7 3 0 6,3-2 0-4,5 3 0 3,11-1 0-4,-5 0 0 3,-1-2 0 0,1 0 0 0,0 1 0-1,4 0 0 0,-4 1 0 2,-4 3 0-1,-5 3 0-3,3-5 0 3,3 4 0 0,2-5 0 0,2-1 0-2,-7-2 0 3,2-4 0-2,0 0 0 1,7 0 0-1,7 0 0 1,-4 0 0 0,4 0 0 0,2 0 0-3,-4 4 0 3,4 1 0 0,-3 1 0 0,-5 2 0-1,1-2 0 0,-9 0 0 2,5 5 0-2,-7-4 0-1,-7 2 0 2,-2-2 0 0,-4-4 0 0,2-3 0-2,1 0 0 2,-4 0 0 0,1 0 0 0,-6 0 0-2,1 0 0 4,-7 0 0-4,0 0 0 5,1 0 0-4,0 0 0 1,2-3 0-2,-3-1 0 1,2 1 0 0,-6 0 0-1,2 3 0 3,3 0 0-1,2 0 0-3,-4 0 0 3,3 0 0 0,-1 0 0 0,1 0 0-2,9 0 0 23,4 0 0-28,4 8 0-1,6 0 0 0,3 3 0 9,-6-1 0-2,-8 2 0 2,-4-5 0-3,-8-4 0 1,-7 1 0 1,-8-4 0 1,-10 0 0-3,-5 0 0 2,-10 0 0 1,-1-7 0-3,-14-3 0 0,-6-3 0 2,-7 1 0 1,-13 4 0-2,-8 3 0-1,-18 3 0 2,0 2 0 0,-7 0 0 0,0 0 0-2,0 0 0 2,0 0 0 0,0 0 0 0,0 0 0-2,0 0 0 2,0 0 0 0,0-15 0 0,-21-6 0-1,-6-12 0 0,-1-11 0 4,7-14 0-3,2-12 0 2,5-12 0-9,0-6 0 7,0-3 0 0,0 9 0 0,-2 11 0-1,1 10 0 1,-1 11 0 0,1 1 0-3,4-1 0 5,-2-5 0-4,4-5 0 3,2-6 0-3,7-7 0 1,0-4 0 1,0 9 0-2,-2 13 0 4,-4 17 0-4,3 9 0 3,0 3 0-2,-4-1 0-1,4-6 0 2,1-6 0 1,-7-4 0-4,5-15 0 3,-3-5 0 0,0-3 0 2,-3 5 0-2,-6 5 0-1,2 12 0-2,2 9 0 3,-1 10 0 0,7 0 0-2,-1 4 0 2,2-1 0 1,-2-9 0-2,-1 0 0 0,-4 0 0 0,3-7 0 2,-6 1 0-4,-1-6 0 3,1-2 0 0,-1 1 0 0,2 5 0 0,1 9 0-2,1 5 0 2,3 11 0 0,4 3 0-1,-2 0 0 0,-2 3 0 3,-1-3 0-4,-4-3 0 2,-8 4 0-2,5-2 0 2,-9-2 0 0,5 4 0 1,0-2 0-4,-6 5 0 4,-1 1 0 0,-2 0 0-2,-1 6 0-2,-5 0 0 3,3 0 0 0,2 0 0-2,3 0 0 2,8 0 0 0,0 0 0 1,5 0 0-2,2 0 0-1,9 0 0 2,-6 0 0 0,5 0 0 0,-3 0 0-2,4 0 0 2,4 0 0 0,0 0 0 0,0 0 0-1,0 14 0 0,0 22 0 2,-4 19-64-2,-3-26-213-1,3 8-145 2</inkml:trace>
    </iact:actionData>
  </iact:action>
  <iact:action type="remove" startTime="75560">
    <iact:property name="style" value="instant"/>
    <iact:actionData xml:id="d38" ref="#d37"/>
  </iact:action>
  <iact:action type="add" startTime="75569">
    <iact:property name="dataType" value="strokeEraser"/>
    <iact:actionData xml:id="d39">
      <inkml:trace xmlns:inkml="http://www.w3.org/2003/InkML" xml:id="stk37" contextRef="#ctx0" brushRef="#br2">18560 15627 672 0,'0'0'195'12,"0"0"-98"-11,0 0-14 6,0 0-73-1,0 0-10 2,0 0-77 0,44 100-360 0</inkml:trace>
    </iact:actionData>
  </iact:action>
  <iact:action type="remove" startTime="75924">
    <iact:property name="style" value="instant"/>
    <iact:actionData xml:id="d40" ref="#d11"/>
  </iact:action>
  <iact:action type="add" startTime="75875">
    <iact:property name="dataType" value="strokeEraser"/>
    <iact:actionData xml:id="d41">
      <inkml:trace xmlns:inkml="http://www.w3.org/2003/InkML" xml:id="stk38" contextRef="#ctx0" brushRef="#br2">18678 15354 707 0,'0'0'185'3,"0"0"-84"5,0 0-12 0,0 0-89 0,0 0-8-2,0 0-143 2,13 124-445 7</inkml:trace>
    </iact:actionData>
  </iact:action>
  <iact:action type="remove" startTime="85150">
    <iact:property name="style" value="instant"/>
    <iact:actionData xml:id="d42" ref="#d6"/>
  </iact:action>
  <iact:action type="add" startTime="85159">
    <iact:property name="dataType" value="strokeEraser"/>
    <iact:actionData xml:id="d43">
      <inkml:trace xmlns:inkml="http://www.w3.org/2003/InkML" xml:id="stk39" contextRef="#ctx0" brushRef="#br2">18385 11040 92 0,'0'0'580'12,"0"0"-489"-10,0 0-11 4,0 0-41 3,0 0-39-2,0 0-24 2,0 0-106-4,11-8-246 3</inkml:trace>
    </iact:actionData>
  </iact:action>
  <iact:action type="remove" startTime="85523">
    <iact:property name="style" value="instant"/>
    <iact:actionData xml:id="d44" ref="#d3"/>
  </iact:action>
  <iact:action type="add" startTime="85471">
    <iact:property name="dataType" value="strokeEraser"/>
    <iact:actionData xml:id="d45">
      <inkml:trace xmlns:inkml="http://www.w3.org/2003/InkML" xml:id="stk40" contextRef="#ctx0" brushRef="#br2">17303 10851 677 0,'0'0'172'6,"0"0"-124"2,0 0 45 0,0 0-93-2,0 0-58 2,0 0-139 0,-8 41-412 8</inkml:trace>
    </iact:actionData>
  </iact:action>
  <iact:action type="add" startTime="85753">
    <iact:property name="dataType" value="strokeEraser"/>
    <iact:actionData xml:id="d46">
      <inkml:trace xmlns:inkml="http://www.w3.org/2003/InkML" xml:id="stk41" contextRef="#ctx0" brushRef="#br2">17268 11122 481 0,'0'0'0'3,"0"0"-106"5</inkml:trace>
    </iact:actionData>
  </iact:action>
  <iact:action type="remove" startTime="85976">
    <iact:property name="style" value="instant"/>
    <iact:actionData xml:id="d47" ref="#d2"/>
  </iact:action>
  <iact:action type="add" startTime="85984">
    <iact:property name="dataType" value="strokeEraser"/>
    <iact:actionData xml:id="d48">
      <inkml:trace xmlns:inkml="http://www.w3.org/2003/InkML" xml:id="stk42" contextRef="#ctx0" brushRef="#br2">17881 13097 762 0,'0'0'90'9,"0"0"12"-7,0 0-81 6,0 0-21 0,0 0-147 0,0 0-139-2</inkml:trace>
    </iact:actionData>
  </iact:action>
  <iact:action type="remove" startTime="86533">
    <iact:property name="style" value="instant"/>
    <iact:actionData xml:id="d49" ref="#d5"/>
  </iact:action>
  <iact:action type="add" startTime="86540">
    <iact:property name="dataType" value="strokeEraser"/>
    <iact:actionData xml:id="d50">
      <inkml:trace xmlns:inkml="http://www.w3.org/2003/InkML" xml:id="stk43" contextRef="#ctx0" brushRef="#br2">17776 11046 974 0,'0'0'79'10,"0"0"5"-9,0 0-84 4,0 0-44 4,0 0-223-2</inkml:trace>
    </iact:actionData>
  </iact:action>
  <iact:action type="remove" startTime="86693">
    <iact:property name="style" value="instant"/>
    <iact:actionData xml:id="d51" ref="#d4"/>
  </iact:action>
  <iact:action type="add" startTime="86691">
    <iact:property name="dataType" value="strokeEraser"/>
    <iact:actionData xml:id="d52">
      <inkml:trace xmlns:inkml="http://www.w3.org/2003/InkML" xml:id="stk44" contextRef="#ctx0" brushRef="#br2">17776 11046 547 0,'156'-76'194'8,"-152"76"-124"-7,-4 0-9 7,0 0-56 0,0 0-5 0,3 0-1-2,-3 0-18 2,0-7-53 0,0 3-47 0,0-2-115-2</inkml:trace>
    </iact:actionData>
  </iact:action>
  <iact:action type="add" startTime="86870">
    <iact:property name="dataType" value="strokeEraser"/>
    <iact:actionData xml:id="d53">
      <inkml:trace xmlns:inkml="http://www.w3.org/2003/InkML" xml:id="stk45" contextRef="#ctx0" brushRef="#br2">17968 10879 449 0,'0'0'120'5,"0"0"-98"0,0 0 74 3,0 0-96 0,0 0-3 0,0 0-107-2,46-43-175 3</inkml:trace>
    </iact:actionData>
  </iact:action>
  <iact:action type="add" startTime="87069">
    <iact:property name="dataType" value="strokeEraser"/>
    <iact:actionData xml:id="d54">
      <inkml:trace xmlns:inkml="http://www.w3.org/2003/InkML" xml:id="stk46" contextRef="#ctx0" brushRef="#br2">18945 11224 496 0,'0'0'249'6,"0"0"-172"2,0 0 25-1,0 0-80 0,0 0-22 2,0 0-8-1,22-3-56-2,-24 0-144 2,-5-4-121 0</inkml:trace>
    </iact:actionData>
  </iact:action>
  <iact:action type="add" startTime="87314">
    <iact:property name="dataType" value="strokeEraser"/>
    <iact:actionData xml:id="d55">
      <inkml:trace xmlns:inkml="http://www.w3.org/2003/InkML" xml:id="stk47" contextRef="#ctx0" brushRef="#br2">19288 10955 482 0,'0'0'137'1,"0"0"-57"8,0 0-8-3,0 0-72 2,0 0-6 0,0 0-67 0,24-15-96-2,-24 15-74 2</inkml:trace>
    </iact:actionData>
  </iact:action>
  <iact:action type="remove" startTime="87625">
    <iact:property name="style" value="instant"/>
    <iact:actionData xml:id="d56" ref="#d7"/>
  </iact:action>
  <iact:action type="add" startTime="87632">
    <iact:property name="dataType" value="strokeEraser"/>
    <iact:actionData xml:id="d57">
      <inkml:trace xmlns:inkml="http://www.w3.org/2003/InkML" xml:id="stk48" contextRef="#ctx0" brushRef="#br2">18636 11240 599 0,'0'0'184'9,"0"0"-42"-6,0 0-39 5,0 0-99 0,0 0-4-1,0 0-78 1,0 11-192-1,0-8-318 1</inkml:trace>
    </iact:actionData>
  </iact:action>
  <iact:action type="add" startTime="87839">
    <iact:property name="dataType" value="strokeEraser"/>
    <iact:actionData xml:id="d58">
      <inkml:trace xmlns:inkml="http://www.w3.org/2003/InkML" xml:id="stk49" contextRef="#ctx0" brushRef="#br2">19217 10887 575 0,'0'0'218'1,"0"0"-137"7,0 0 37 0,0 0-118 0,0 0-2-2,0 0-90 2,24-24-107 0,-27 24-272 0</inkml:trace>
    </iact:actionData>
  </iact:action>
  <iact:action type="add" startTime="88113">
    <iact:property name="dataType" value="strokeEraser"/>
    <iact:actionData xml:id="d59">
      <inkml:trace xmlns:inkml="http://www.w3.org/2003/InkML" xml:id="stk50" contextRef="#ctx0" brushRef="#br2">19530 11128 503 0,'0'0'155'4,"0"0"-12"5,0 0-30-2,0 0-87-1,0 0-26 2,0 0-24 0,30 40-116 1,-30-40-143-3</inkml:trace>
    </iact:actionData>
  </iact:action>
  <iact:action type="remove" startTime="88395">
    <iact:property name="style" value="instant"/>
    <iact:actionData xml:id="d60" ref="#d10"/>
  </iact:action>
  <iact:action type="add" startTime="88347">
    <iact:property name="dataType" value="strokeEraser"/>
    <iact:actionData xml:id="d61">
      <inkml:trace xmlns:inkml="http://www.w3.org/2003/InkML" xml:id="stk51" contextRef="#ctx0" brushRef="#br2">19704 10815 279 0,'0'0'180'2,"0"0"14"6,0 0-21 0,0 0-74 1,0 0-34-3,0 0-40 2,108-10-18 5,-108 18-7-8,-4 11-100 0,-13-7-61 2,-4-5-218 1</inkml:trace>
    </iact:actionData>
  </iact:action>
  <iact:action type="remove" startTime="88556">
    <iact:property name="style" value="instant"/>
    <iact:actionData xml:id="d62" ref="#d9"/>
  </iact:action>
  <iact:action type="add" startTime="88564">
    <iact:property name="dataType" value="strokeEraser"/>
    <iact:actionData xml:id="d63">
      <inkml:trace xmlns:inkml="http://www.w3.org/2003/InkML" xml:id="stk52" contextRef="#ctx0" brushRef="#br2">19341 11180 471 0,'0'0'141'10,"0"0"-122"-8,0 0-19 5,0 0-2 1,0 0-146-2,0 0-333 2</inkml:trace>
    </iact:actionData>
  </iact:action>
  <iact:action type="remove" startTime="88812">
    <iact:property name="style" value="instant"/>
    <iact:actionData xml:id="d64" ref="#d8"/>
  </iact:action>
  <iact:action type="add" startTime="88818">
    <iact:property name="dataType" value="strokeEraser"/>
    <iact:actionData xml:id="d65">
      <inkml:trace xmlns:inkml="http://www.w3.org/2003/InkML" xml:id="stk53" contextRef="#ctx0" brushRef="#br2">19144 10894 394 0,'0'0'296'8,"0"0"-226"-4,0 0 0 14,0 0-70-18,0 0-50 4,0 0-171 4,-20-19-275-1</inkml:trace>
    </iact:actionData>
  </iact:action>
  <iact:action type="add" startTime="88979">
    <iact:property name="dataType" value="strokeEraser"/>
    <iact:actionData xml:id="d66">
      <inkml:trace xmlns:inkml="http://www.w3.org/2003/InkML" xml:id="stk54" contextRef="#ctx0" brushRef="#br2">19144 10894 675 0,'-85'10'115'3,"91"-10"-105"3,-6 0-10 2,0 0-109 0,0-6-370-2</inkml:trace>
    </iact:actionData>
  </iact:action>
  <iact:action type="add" startTime="89897">
    <iact:property name="dataType" value="strokeEraser"/>
    <iact:actionData xml:id="d67">
      <inkml:trace xmlns:inkml="http://www.w3.org/2003/InkML" xml:id="stk55" contextRef="#ctx0" brushRef="#br2">27910 11434 354 0,'0'0'4'6,"0"0"-4"0,0 0-155 2</inkml:trace>
    </iact:actionData>
  </iact:action>
  <iact:action type="remove" startTime="90059">
    <iact:property name="style" value="instant"/>
    <iact:actionData xml:id="d68" ref="#d21"/>
  </iact:action>
  <iact:action type="add" startTime="90064">
    <iact:property name="dataType" value="strokeEraser"/>
    <iact:actionData xml:id="d69">
      <inkml:trace xmlns:inkml="http://www.w3.org/2003/InkML" xml:id="stk56" contextRef="#ctx0" brushRef="#br2">27652 11132 277 0,'0'0'397'7,"0"0"-340"-3,0 0 54 3,0 0-32 1,0 0-71-2,0 0-8 2,-5-20-30 0,-3 17-75 0,-5 3-126-2</inkml:trace>
    </iact:actionData>
  </iact:action>
  <iact:action type="remove" startTime="90250">
    <iact:property name="style" value="instant"/>
    <iact:actionData xml:id="d70" ref="#d18"/>
  </iact:action>
  <iact:action type="add" startTime="90256">
    <iact:property name="dataType" value="strokeEraser"/>
    <iact:actionData xml:id="d71">
      <inkml:trace xmlns:inkml="http://www.w3.org/2003/InkML" xml:id="stk57" contextRef="#ctx0" brushRef="#br2">27155 11055 360 0,'0'0'45'8,"0"0"-29"-5,0 0 17 5,-155 19-33 1,146-19-40-2,0 0-214 2</inkml:trace>
    </iact:actionData>
  </iact:action>
  <iact:action type="remove" startTime="90443">
    <iact:property name="style" value="instant"/>
    <iact:actionData xml:id="d72" ref="#d17"/>
  </iact:action>
  <iact:action type="add" startTime="90398">
    <iact:property name="dataType" value="strokeEraser"/>
    <iact:actionData xml:id="d73">
      <inkml:trace xmlns:inkml="http://www.w3.org/2003/InkML" xml:id="stk58" contextRef="#ctx0" brushRef="#br2">26859 11103 116 0,'0'0'658'1,"0"0"-589"6,0 0 31 1,0 0-70-2,0 0-30 2,0 0-26 0,-59 77-101 5,56-77-109-12,-1-2-310 7</inkml:trace>
    </iact:actionData>
  </iact:action>
  <iact:action type="add" startTime="90553">
    <iact:property name="dataType" value="strokeEraser"/>
    <iact:actionData xml:id="d74">
      <inkml:trace xmlns:inkml="http://www.w3.org/2003/InkML" xml:id="stk59" contextRef="#ctx0" brushRef="#br2">26859 11103 725 0,'-78'12'102'5,"78"-12"12"2,0 0-81-1,3 0-33 2,-3 0-52 0,7 7-72-2,-5-4-148 2,2-3-228 0</inkml:trace>
    </iact:actionData>
  </iact:action>
  <iact:action type="add" startTime="90771">
    <iact:property name="dataType" value="strokeEraser"/>
    <iact:actionData xml:id="d75">
      <inkml:trace xmlns:inkml="http://www.w3.org/2003/InkML" xml:id="stk60" contextRef="#ctx0" brushRef="#br2">27448 11117 111 0,'0'0'654'3,"0"0"-562"3,0 0-9 2,0 0-83 0,0 0-4-2,0 0-80 2,36 25-64 0,-36-25-148 0</inkml:trace>
    </iact:actionData>
  </iact:action>
  <iact:action type="remove" startTime="90966">
    <iact:property name="style" value="instant"/>
    <iact:actionData xml:id="d76" ref="#d19"/>
  </iact:action>
  <iact:action type="add" startTime="90964">
    <iact:property name="dataType" value="strokeEraser"/>
    <iact:actionData xml:id="d77">
      <inkml:trace xmlns:inkml="http://www.w3.org/2003/InkML" xml:id="stk61" contextRef="#ctx0" brushRef="#br2">27448 11117 706 0,'-125'167'133'8,"125"-167"-50"-4,0 0 0 3,0 0-61-1,0 0-22 2,0-8-2 0,0-14-18-1,11 0-89 1,-1 14-120-1,-1 2-310 1</inkml:trace>
    </iact:actionData>
  </iact:action>
  <iact:action type="add" startTime="91143">
    <iact:property name="dataType" value="strokeEraser"/>
    <iact:actionData xml:id="d78">
      <inkml:trace xmlns:inkml="http://www.w3.org/2003/InkML" xml:id="stk62" contextRef="#ctx0" brushRef="#br2">27657 11161 365 0,'0'0'39'5,"0"0"-39"4,0 0-48-1,0 0-250-2</inkml:trace>
    </iact:actionData>
  </iact:action>
  <iact:action type="add" startTime="91247">
    <iact:property name="dataType" value="strokeEraser"/>
    <iact:actionData xml:id="d79">
      <inkml:trace xmlns:inkml="http://www.w3.org/2003/InkML" xml:id="stk63" contextRef="#ctx0" brushRef="#br2">27969 10851 415 0,'0'0'100'5,"0"0"9"1,0 0-11 2,0 0-59 0,0 0-1 0,0 0-37-1,22 31-1 1,-19-19-92 0,-3-8-147 1</inkml:trace>
    </iact:actionData>
  </iact:action>
  <iact:action type="remove" startTime="91455">
    <iact:property name="style" value="instant"/>
    <iact:actionData xml:id="d80" ref="#d22"/>
  </iact:action>
  <iact:action type="add" startTime="91413">
    <iact:property name="dataType" value="strokeEraser"/>
    <iact:actionData xml:id="d81">
      <inkml:trace xmlns:inkml="http://www.w3.org/2003/InkML" xml:id="stk64" contextRef="#ctx0" brushRef="#br2">28089 11052 393 0,'17'22'177'5,"-13"-12"-108"3,-4 4-2 0,0 0-67-1,0-1-36 0,0-6-55 6,0-3-137-10</inkml:trace>
    </iact:actionData>
  </iact:action>
  <iact:action type="add" startTime="91563">
    <iact:property name="dataType" value="strokeEraser"/>
    <iact:actionData xml:id="d82">
      <inkml:trace xmlns:inkml="http://www.w3.org/2003/InkML" xml:id="stk65" contextRef="#ctx0" brushRef="#br2">28183 11308 354 0,'0'0'217'4,"0"0"-92"4,0 0 26-2,0 0-93 2,0 0-58 0,0 0-11 0,27 25-36 1,-27-25-34-3,0 0 2 2,0 0-28 0,-7 0-136 0</inkml:trace>
    </iact:actionData>
  </iact:action>
  <iact:action type="add" startTime="91720">
    <iact:property name="dataType" value="strokeEraser"/>
    <iact:actionData xml:id="d83">
      <inkml:trace xmlns:inkml="http://www.w3.org/2003/InkML" xml:id="stk66" contextRef="#ctx0" brushRef="#br2">28183 11308 336 0,'-55'-27'66'6,"55"27"-12"0,0-13-54 2,0-1-50 0,0-3-82 1</inkml:trace>
    </iact:actionData>
  </iact:action>
  <iact:action type="remove" startTime="91862">
    <iact:property name="style" value="instant"/>
    <iact:actionData xml:id="d84" ref="#d23"/>
  </iact:action>
  <iact:action type="add" startTime="91868">
    <iact:property name="dataType" value="strokeEraser"/>
    <iact:actionData xml:id="d85">
      <inkml:trace xmlns:inkml="http://www.w3.org/2003/InkML" xml:id="stk67" contextRef="#ctx0" brushRef="#br2">28347 10887 278 0,'0'0'185'8,"0"0"-123"-3,0 0 52 3,0 0-51-2,0 0-33 2,0 0-21 0,6 23-9 0,-6-18-11-2,-3-5-123 3,-3 2-232-1</inkml:trace>
    </iact:actionData>
  </iact:action>
  <iact:action type="add" startTime="92142">
    <iact:property name="dataType" value="strokeEraser"/>
    <iact:actionData xml:id="d86">
      <inkml:trace xmlns:inkml="http://www.w3.org/2003/InkML" xml:id="stk68" contextRef="#ctx0" brushRef="#br2">27612 11148 375 0,'0'0'200'3,"0"0"-32"3,0 0 0 3,0 0-61-2,0 0-48 1,0 0-32 0,6-14-27-2,6 14-3 2,-6 0-154 0,2 8-171 1</inkml:trace>
    </iact:actionData>
  </iact:action>
  <iact:action type="add" startTime="92335">
    <iact:property name="dataType" value="strokeEraser"/>
    <iact:actionData xml:id="d87">
      <inkml:trace xmlns:inkml="http://www.w3.org/2003/InkML" xml:id="stk69" contextRef="#ctx0" brushRef="#br2">27894 11134 673 0,'0'0'94'1,"0"0"12"2,0 0-67 6,0 0-38-1,0 0-1 0,0 0-1-2,24-12-66 2,-24 10-123 0,0-1-139 0</inkml:trace>
    </iact:actionData>
  </iact:action>
  <iact:action type="add" startTime="92508">
    <iact:property name="dataType" value="strokeEraser"/>
    <iact:actionData xml:id="d88">
      <inkml:trace xmlns:inkml="http://www.w3.org/2003/InkML" xml:id="stk70" contextRef="#ctx0" brushRef="#br2">27894 11134 582 0,'113'31'118'7,"-113"-31"-85"-2,0 0-19 3,0 0-14 0,0 0-21-2,0 0-66 2,-6-4-141 0</inkml:trace>
    </iact:actionData>
  </iact:action>
  <iact:action type="remove" startTime="92892">
    <iact:property name="style" value="instant"/>
    <iact:actionData xml:id="d89" ref="#d24"/>
  </iact:action>
  <iact:action type="add" startTime="92899">
    <iact:property name="dataType" value="strokeEraser"/>
    <iact:actionData xml:id="d90">
      <inkml:trace xmlns:inkml="http://www.w3.org/2003/InkML" xml:id="stk71" contextRef="#ctx0" brushRef="#br2">28494 11276 647 0,'0'0'234'11,"0"0"-138"-11,0 0-1 8,0 0-84-1,0 0-11 1,0 0-56-2,21-8-128 3,-21 8-125-2</inkml:trace>
    </iact:actionData>
  </iact:action>
  <iact:action type="add" startTime="93072">
    <iact:property name="dataType" value="strokeEraser"/>
    <iact:actionData xml:id="d91">
      <inkml:trace xmlns:inkml="http://www.w3.org/2003/InkML" xml:id="stk72" contextRef="#ctx0" brushRef="#br2">28723 11185 706 0,'16'0'212'3,"-12"0"-83"4,-4 0-77 1,0 0-52 0,0 0-31 0,0 0-92 0,0 0-89-2,0 0-280 2</inkml:trace>
    </iact:actionData>
  </iact:action>
  <iact:action type="remove" startTime="93249">
    <iact:property name="style" value="instant"/>
    <iact:actionData xml:id="d92" ref="#d25"/>
  </iact:action>
  <iact:action type="add" startTime="93254">
    <iact:property name="dataType" value="strokeEraser"/>
    <iact:actionData xml:id="d93">
      <inkml:trace xmlns:inkml="http://www.w3.org/2003/InkML" xml:id="stk73" contextRef="#ctx0" brushRef="#br2">29037 10851 406 0,'0'0'227'6,"0"0"-180"0,0 0 35 1,0 0-82 1,0 0-8 0,0 0-61 0,12-10-64-2,-17 17-245 2</inkml:trace>
    </iact:actionData>
  </iact:action>
  <iact:action type="add" startTime="93651">
    <iact:property name="dataType" value="strokeEraser"/>
    <iact:actionData xml:id="d94">
      <inkml:trace xmlns:inkml="http://www.w3.org/2003/InkML" xml:id="stk74" contextRef="#ctx0" brushRef="#br2">27683 10961 283 0,'0'0'562'1,"0"0"-442"7,0 0-13-1,0 0-77 1,0 0-30-2,0 0-21 2,8-6-94 0,-8 18-331 0</inkml:trace>
    </iact:actionData>
  </iact:action>
  <iact:action type="remove" startTime="93929">
    <iact:property name="style" value="instant"/>
    <iact:actionData xml:id="d95" ref="#d20"/>
  </iact:action>
  <iact:action type="add" startTime="93929">
    <iact:property name="dataType" value="strokeEraser"/>
    <iact:actionData xml:id="d96">
      <inkml:trace xmlns:inkml="http://www.w3.org/2003/InkML" xml:id="stk75" contextRef="#ctx0" brushRef="#br2">27683 10961 775 0,'187'-31'164'8,"-184"31"-39"-4,-3 0-56 4,0 0-63-3,0 0-6 3,0 0-33 0,0 0-84 0,0 4-189-2,0 2-343 2</inkml:trace>
    </iact:actionData>
  </iact:action>
  <iact:action type="remove" startTime="94692">
    <iact:property name="style" value="instant"/>
    <iact:actionData xml:id="d97" ref="#d26"/>
  </iact:action>
  <iact:action type="add" startTime="94697">
    <iact:property name="dataType" value="strokeEraser"/>
    <iact:actionData xml:id="d98">
      <inkml:trace xmlns:inkml="http://www.w3.org/2003/InkML" xml:id="stk76" contextRef="#ctx0" brushRef="#br2">33209 13592 896 0,'0'0'175'7,"0"0"-50"-5,0 0-26 6,0 0-95 0,0 0-4 0,0 0-90-2,2 33-153 2,-2-33-332 1</inkml:trace>
    </iact:actionData>
  </iact:action>
  <iact:action type="remove" startTime="95245">
    <iact:property name="style" value="instant"/>
    <iact:actionData xml:id="d99" ref="#d27"/>
  </iact:action>
  <iact:action type="add" startTime="95249">
    <iact:property name="dataType" value="strokeEraser"/>
    <iact:actionData xml:id="d100">
      <inkml:trace xmlns:inkml="http://www.w3.org/2003/InkML" xml:id="stk77" contextRef="#ctx0" brushRef="#br2">33951 11393 405 0,'0'0'243'7,"0"0"-216"-2,0 0 16 3,0 0-43-2,0 0-211 3,0 0-155-2</inkml:trace>
    </iact:actionData>
  </iact:action>
  <iact:action type="add" startTime="95450">
    <iact:property name="dataType" value="strokeEraser"/>
    <iact:actionData xml:id="d101">
      <inkml:trace xmlns:inkml="http://www.w3.org/2003/InkML" xml:id="stk78" contextRef="#ctx0" brushRef="#br2">34245 11166 548 0,'0'0'14'1,"0"0"-14"8,0 0-102-1</inkml:trace>
    </iact:actionData>
  </iact:action>
  <iact:action type="remove" startTime="95600">
    <iact:property name="style" value="instant"/>
    <iact:actionData xml:id="d102" ref="#d29"/>
  </iact:action>
  <iact:action type="add" startTime="95590">
    <iact:property name="dataType" value="strokeEraser"/>
    <iact:actionData xml:id="d103">
      <inkml:trace xmlns:inkml="http://www.w3.org/2003/InkML" xml:id="stk79" contextRef="#ctx0" brushRef="#br2">34479 11189 413 0,'19'12'126'5,"-16"-9"-72"4,1-3-15-4,-4 0-39 3,0 0-94 0,0 0-84-2</inkml:trace>
    </iact:actionData>
  </iact:action>
  <iact:action type="remove" startTime="95812">
    <iact:property name="style" value="instant"/>
    <iact:actionData xml:id="d104" ref="#d28"/>
  </iact:action>
  <iact:action type="add" startTime="95766">
    <iact:property name="dataType" value="strokeEraser"/>
    <iact:actionData xml:id="d105">
      <inkml:trace xmlns:inkml="http://www.w3.org/2003/InkML" xml:id="stk80" contextRef="#ctx0" brushRef="#br2">34543 11191 401 0,'0'0'150'2,"0"0"-37"6,0 0-6-2,0 0-85 2,0 0-22 0,0 0-5 0,34-90-38 1,-34 84-61-4,0 4-130 3</inkml:trace>
    </iact:actionData>
  </iact:action>
  <iact:action type="add" startTime="95923">
    <iact:property name="dataType" value="strokeEraser"/>
    <iact:actionData xml:id="d106">
      <inkml:trace xmlns:inkml="http://www.w3.org/2003/InkML" xml:id="stk81" contextRef="#ctx0" brushRef="#br2">34543 11191 591 0,'15'-161'180'2,"-5"161"-14"5,-8 0-55 0,2 0-85 1,-4 0-26 0,0 0-13-2,0 0-67 2,0 0-117 0,0 0-132 1</inkml:trace>
    </iact:actionData>
  </iact:action>
  <iact:action type="remove" startTime="96154">
    <iact:property name="style" value="instant"/>
    <iact:actionData xml:id="d107" ref="#d30"/>
  </iact:action>
  <iact:action type="add" startTime="96157">
    <iact:property name="dataType" value="strokeEraser"/>
    <iact:actionData xml:id="d108">
      <inkml:trace xmlns:inkml="http://www.w3.org/2003/InkML" xml:id="stk82" contextRef="#ctx0" brushRef="#br2">34953 11224 62 0,'0'0'170'5,"0"0"-168"2,0 0-4-1,0 0-18 3</inkml:trace>
    </iact:actionData>
  </iact:action>
  <iact:action type="add" startTime="96326">
    <iact:property name="dataType" value="strokeEraser"/>
    <iact:actionData xml:id="d109">
      <inkml:trace xmlns:inkml="http://www.w3.org/2003/InkML" xml:id="stk83" contextRef="#ctx0" brushRef="#br2">35282 11439 311 0,'0'0'32'4,"0"0"-27"4,0 0-5 0,0 0-55-2,0 0-167 2</inkml:trace>
    </iact:actionData>
  </iact:action>
  <iact:action type="add" startTime="96513">
    <iact:property name="dataType" value="strokeEraser"/>
    <iact:actionData xml:id="d110">
      <inkml:trace xmlns:inkml="http://www.w3.org/2003/InkML" xml:id="stk84" contextRef="#ctx0" brushRef="#br2">35855 11571 633 0,'0'0'55'5,"0"0"-55"3,0 0-10-2,0 0-61 2,0 0-50 0,0 0-113 0</inkml:trace>
    </iact:actionData>
  </iact:action>
  <iact:action type="remove" startTime="96778">
    <iact:property name="style" value="instant"/>
    <iact:actionData xml:id="d111" ref="#d31"/>
  </iact:action>
  <iact:action type="add" startTime="96719">
    <iact:property name="dataType" value="strokeEraser"/>
    <iact:actionData xml:id="d112">
      <inkml:trace xmlns:inkml="http://www.w3.org/2003/InkML" xml:id="stk85" contextRef="#ctx0" brushRef="#br2">35855 11571 369 0,'-93'-79'142'3,"93"74"-103"5,-2 5 59-1,-4-4-72-1,-6-1-24 2,-11 5-2 0,-6 0-18 0,-7 0-74-2,19 0-10 6,5 3-206-7</inkml:trace>
    </iact:actionData>
  </iact:action>
  <iact:action type="add" startTime="96879">
    <iact:property name="dataType" value="strokeEraser"/>
    <iact:actionData xml:id="d113">
      <inkml:trace xmlns:inkml="http://www.w3.org/2003/InkML" xml:id="stk86" contextRef="#ctx0" brushRef="#br2">35574 11521 398 0,'0'0'232'1,"0"0"-149"5,0 0 48 0,0 0-101 2,0 0-30 0,0 0-91 0,46-7-140-2,-46 7-138 2</inkml:trace>
    </iact:actionData>
  </iact:action>
  <iact:action type="remove" startTime="97130">
    <iact:property name="style" value="instant"/>
    <iact:actionData xml:id="d114" ref="#d32"/>
  </iact:action>
  <iact:action type="add" startTime="97138">
    <iact:property name="dataType" value="strokeEraser"/>
    <iact:actionData xml:id="d115">
      <inkml:trace xmlns:inkml="http://www.w3.org/2003/InkML" xml:id="stk87" contextRef="#ctx0" brushRef="#br2">35984 10990 477 0,'0'0'31'12,"0"0"-31"-12,0 0-54 7,0 0-136 0</inkml:trace>
    </iact:actionData>
  </iact:action>
  <iact:action type="add" startTime="97286">
    <iact:property name="dataType" value="strokeEraser"/>
    <iact:actionData xml:id="d116">
      <inkml:trace xmlns:inkml="http://www.w3.org/2003/InkML" xml:id="stk88" contextRef="#ctx0" brushRef="#br2">35984 10990 509 0,'50'-37'107'2,"-45"37"-77"7,-5 0 4-1,0 0-34-2,0 0-169 2,0 8-310 0</inkml:trace>
    </iact:actionData>
  </iact:action>
  <iact:action type="remove" startTime="97474">
    <iact:property name="style" value="instant"/>
    <iact:actionData xml:id="d117" ref="#d33"/>
  </iact:action>
  <iact:action type="add" startTime="97477">
    <iact:property name="dataType" value="strokeEraser"/>
    <iact:actionData xml:id="d118">
      <inkml:trace xmlns:inkml="http://www.w3.org/2003/InkML" xml:id="stk89" contextRef="#ctx0" brushRef="#br2">36219 11492 573 0,'0'0'54'6,"0"0"32"-1,0 0-66 1,0 0-20 2,0 0-78 0,0 0-122 1,25 27-203-4</inkml:trace>
    </iact:actionData>
  </iact:action>
  <iact:action type="remove" startTime="97679">
    <iact:property name="style" value="instant"/>
    <iact:actionData xml:id="d119" ref="#d34"/>
  </iact:action>
  <iact:action type="add" startTime="97672">
    <iact:property name="dataType" value="strokeEraser"/>
    <iact:actionData xml:id="d120">
      <inkml:trace xmlns:inkml="http://www.w3.org/2003/InkML" xml:id="stk90" contextRef="#ctx0" brushRef="#br2">36376 11290 179 0,'23'-33'20'1,"-19"20"-11"8,6 1-9-3,-4 1-1 2,-6 11-35-2,0 0-126 2</inkml:trace>
    </iact:actionData>
  </iact:action>
  <iact:action type="add" startTime="97841">
    <iact:property name="dataType" value="strokeEraser"/>
    <iact:actionData xml:id="d121">
      <inkml:trace xmlns:inkml="http://www.w3.org/2003/InkML" xml:id="stk91" contextRef="#ctx0" brushRef="#br2">36578 11069 457 0,'0'0'74'5,"0"0"-66"0,0 0 27 3,0 0-35 0,0 0-123 0,0 0-220-1</inkml:trace>
    </iact:actionData>
  </iact:action>
  <iact:action type="add" startTime="98052">
    <iact:property name="dataType" value="strokeEraser"/>
    <iact:actionData xml:id="d122">
      <inkml:trace xmlns:inkml="http://www.w3.org/2003/InkML" xml:id="stk92" contextRef="#ctx0" brushRef="#br2">37259 11439 393 0,'0'0'212'3,"0"0"-196"4,0 0 32 1,0 0-48 0,0 0-77 0,0 0-79-2</inkml:trace>
    </iact:actionData>
  </iact:action>
  <iact:action type="remove" startTime="98469">
    <iact:property name="style" value="instant"/>
    <iact:actionData xml:id="d123" ref="#d36"/>
  </iact:action>
  <iact:action type="add" startTime="98472">
    <iact:property name="dataType" value="strokeEraser"/>
    <iact:actionData xml:id="d124">
      <inkml:trace xmlns:inkml="http://www.w3.org/2003/InkML" xml:id="stk93" contextRef="#ctx0" brushRef="#br2">36989 11268 414 0,'0'0'0'6,"0"0"-110"1,0 0 104 0,0 0-98 2</inkml:trace>
    </iact:actionData>
  </iact:action>
  <iact:action type="add" startTime="98662">
    <iact:property name="dataType" value="strokeEraser"/>
    <iact:actionData xml:id="d125">
      <inkml:trace xmlns:inkml="http://www.w3.org/2003/InkML" xml:id="stk94" contextRef="#ctx0" brushRef="#br2">36989 11268 398 0,'105'39'0'1,"-102"-38"-223"7</inkml:trace>
    </iact:actionData>
  </iact:action>
  <iact:action type="add" startTime="98787">
    <iact:property name="dataType" value="strokeEraser"/>
    <iact:actionData xml:id="d126">
      <inkml:trace xmlns:inkml="http://www.w3.org/2003/InkML" xml:id="stk95" contextRef="#ctx0" brushRef="#br2">37046 11379 744 0,'0'0'16'3,"0"0"-13"5,0 0-3 0,0 0-1-2,0 0-57 2,0 0-161 0</inkml:trace>
    </iact:actionData>
  </iact:action>
  <iact:action type="remove" startTime="98970">
    <iact:property name="style" value="instant"/>
    <iact:actionData xml:id="d127" ref="#d35"/>
  </iact:action>
  <iact:action type="add" startTime="98970">
    <iact:property name="dataType" value="strokeEraser"/>
    <iact:actionData xml:id="d128">
      <inkml:trace xmlns:inkml="http://www.w3.org/2003/InkML" xml:id="stk96" contextRef="#ctx0" brushRef="#br2">37046 11379 670 0,'-118'-5'84'3,"136"5"30"2,-4-2-30 1,-1-17-77 2,-10-3-7-1,-3-1-44 2,0 18-92-3,0 5-198 2</inkml:trace>
    </iact:actionData>
  </iact:action>
  <iact:action type="add" startTime="99138">
    <iact:property name="dataType" value="strokeEraser"/>
    <iact:actionData xml:id="d129">
      <inkml:trace xmlns:inkml="http://www.w3.org/2003/InkML" xml:id="stk97" contextRef="#ctx0" brushRef="#br2">36894 11432 664 0,'0'0'8'5,"0"0"85"2,0 0-29 1,0 0-64 0,0 0-9-2,0 0-18 2,21-20-35 0,-21 14-120 0,0 4-346-2</inkml:trace>
    </iact:actionData>
  </iact:action>
  <iact:action type="add" startTime="107189">
    <iact:property name="dataType"/>
    <iact:actionData xml:id="d130">
      <inkml:trace xmlns:inkml="http://www.w3.org/2003/InkML" xml:id="stk98" contextRef="#ctx0" brushRef="#br1">5067 12956 63 0,'0'0'340'6,"0"0"-220"0,0 0 11-1,0 0-35 3,0 0 24 0,0 0-9 27,0 0-14-35,0 10-31 0,0-10-16 0,0 0-4 3,0 0-7 4,0 0-9 0,0 0-3 2,0 0 2-2,0 0-8-1,0 0-8 2,0 0-4 0,0 0 3 0,0 0-7-2,0 0 4 2,0 0 13 0,0 0 0 1,0 0-3-4,2 0-9 3,0 0 2 0,4 0-7 0,1-10-1-1,4-4-3 0,-7 1 0 2,7 0 2-2,-2 5-3 0,-6-1 1 0,1 1 0 2,0 3 2-2,-4-2-1 0,7-2 4 0,-1-11-4 1,2-6 10 0,5-5-7-2,0-5-1 2,-2-5-2 0,2-3-2 3,2 4 2-6,1-6-1 5,-2 3 0-4,3 2 0 3,0 6 1-5,-2 5-1 5,-4 10 1-1,-4 9 6-1,-4 3-3 0,-3 1-3 0,2 0 0 2,2 2 0-4,-4 1-1 3,0 4-1 0,0 0 1 0,0 0-1 0,0 0 0-2,0 0 0 2,0-4 0 0,0-4-3 0,0-4 3-2,3 2 2 2,1 1-2 1,2 4 2-4,-6 0-2 3,2 0 0 0,-2-4-3 0,3 4 3-2,-3-2 1 3,0 7-1-2,0 0 0 2,0 0 1-2,0 0 0-1,0 0 0 1,0 0-1 1,0 0 0-1,3 0 0 1,-3 0 1 0,0 0-1 0,0 0 0 0,0 0 5-2,0 0 4 2,0 0 5 0,0 12-7-1,0 11-2-1,0-3-5 3,-8 4 0-1,-2-1 1 0,1 2 0-1,-1-4-1 0,5-2 0 2,2-4 1-2,0-10 0-1,3-2-1 2,-3-3 2 0,3 4-3 0,0 3 1-2,-7 5 0 3,4 11-1-2,-4-3 1 0,6-3 2 0,1-4 0 2,0-5-4-2,0-3 4 1,-3-2-4-2,3-3 3 2,0 0-1 0,0 0 2-2,0 3-1 3,0-3 2-2,0 0-2 2,0 0-1-2,0 0 1-2,0 0 3 4,0 0 2-1,0 0-3-2,0 2-2 2,0 4 1 0,0 0-2 0,0 4-1-2,0 1 1 2,0-3 1 1,0 1-1-2,0-1 2 1,0-3-4-2,0-1 3 2,0-4-1 0,0 0 0 0,0 0-1-1,0 0 0 0,0 0 2 2,0 0 0-4,0 0-1 3,0 0 0 0,0 0-2 0,0 0 2 0,0 0-6-2,4 0 2 2,3 0 1 18,6 0-1-26,-6 0 4 0,2 0 0 3,-7 0 2 6,-2 0 0-1,0 0-3-2,0 0 1 2,0 0 0 0,0 0 0 0,0 0 1-1,0 0-3 0,0 0 6 2,0 0-4-2,0 0 1-2,0 0-1 4,0 0-2-1,0 0 2 0,0 0 0-2,0 0 1 2,0 0 0 0,0 0-1 0,0 0 1-2,0 0-1 2,0 0 1 0,0 0 2 0,0 0-6-2,0 0 3 2,0 0 0 0,0 0 0 0,0 0 0-1,0 0-1 0,0 0 1 2,0 0-1-2,0 0 2-1,0 0-1 2,0 0 1 0,0 0-1-2,0 0 0 2,0 0 0 0,0 0 0 0,0 0 1 0,0 0-1-2,0 0 1 2,0 0-2 0,0 0 1 0,0 0 0-2,0 0-1 2,0 0 1 0,0 0 0 0,0 0 0-1,0 0 0 0,0 0 0 2,0 0 2-2,0 0-2-1,0 0 1 2,0 0-1 0,0 0 0-2,0 0 0 2,0 0-2 0,0 0 2 0,0 0 0 1,0 0 1-4,0 0 0 3,3 0-2 0,-1 0 0 0,5 0-2-2,8 0-5 2,-2 0-15 0,2-5 23 0,1-12-3-1,0-3 2 0,0-3-1 2,-4 4 1 0,-1 3 1-4,-7 11 0 6,0 3 0-6,-4 2-1 2,0 0 1-1,0-6-1 2,3-5-1 0,0-3 2 1,3-5-1-4,1 3 2 4,-7-1-1-2,1 0 1 1,3 5-2-2,-1 1 2 2,0 1-2 0,-3 8 1 0,0 2 0-1,0 0-2 0,0 0 4 2,0 0 1-2,0 0-3-1,0 0 0 2,0 0 1 0,0 0-3-2,0 0 2 2,0 0 0 0,0 0 3 0,0 0-2-2,0 6 8 2,0 23 0 0,0 14-9 0,0 0-1 0,-3 1 0-2,-5-1-13 2,1 6-1 0,1 1-35 0,6-4-59-1,0-32-131 0,0-2-237 2</inkml:trace>
    </iact:actionData>
  </iact:action>
  <iact:action type="remove" startTime="110670">
    <iact:property name="style" value="instant"/>
    <iact:actionData xml:id="d131" ref="#d130"/>
  </iact:action>
  <iact:action type="add" startTime="110673">
    <iact:property name="dataType" value="strokeEraser"/>
    <iact:actionData xml:id="d132">
      <inkml:trace xmlns:inkml="http://www.w3.org/2003/InkML" xml:id="stk99" contextRef="#ctx0" brushRef="#br2">11357 15623 915 0,'0'0'152'7,"0"0"-134"-4,0 0 9 5,0 0-27 0,0 0-63 0,0 0-159-2</inkml:trace>
    </iact:actionData>
  </iact:action>
  <iact:action type="add" startTime="113879">
    <iact:property name="dataType"/>
    <iact:actionData xml:id="d133">
      <inkml:trace xmlns:inkml="http://www.w3.org/2003/InkML" xml:id="stk100" contextRef="#ctx0" brushRef="#br1">3370 14488 615 0,'0'0'150'4,"0"0"-7"2,0 0-74 2,0 0-63-1,0 0 1 1,0 0 26-1,7 101 16 0,-7-76-11 3,0-4 4-4,0 0 2 0,0-9 3 2,0 0-24 0,0-9 1 0,0-1-15-2,0-2 5 2,0 0-1 0,3 3 9 1,4-1 2-4,6 2-12 3,3 1-10 1,3-2 2-2,1 0 11-1,5-3-4 2,-1 0 0 0,3 0-8 0,-2 0 10-1,-4 0-6 0,-2 0 14 2,-1 0-4-1,2 0 8-1,2 0-11 0,5 0 2 1,1 0 4 1,2 0 3-4,4 0-2 3,5 0-15 0,3 0 6 3,4 0-4-6,3 0 2 3,-4-6 1 0,-1 1 0-2,-5 5 10 0,-6-4 0 2,1 4 1 0,-1 0-6 1,-4 0-1-2,3 0-3 0,-2 0-4 2,9 0-4-2,1 0-4 0,3 0 0 0,0-7 2 1,-7-1 1 0,0 4 5-2,-2-1 12 2,-3 5 1 0,-2 0 2 0,-1 0-10-2,-1 0-4 3,1 0 5-2,2 0-11 0,7 0 2-1,-1 0-1 2,0 0 7 0,5 0-5 0,-5 0 2 0,4 0 1-2,-6 0 1 4,4 0-3-4,-2 0-3 0,-2 0-1 3,0 0-3-2,1 0 5 1,-1 0-2-2,0 0-3 3,0-3 3-2,-2 1-4 2,5 0 2-4,-2-1-1 4,3-1 9-2,-1 4-6 1,-2 0 5-2,-1 0-6 3,1 0 5-2,3 0-7 3,5-3 0-4,-1 3 0 4,0-2 1-4,5 2-1 0,-5 0 1 1,1 0-1 0,0 0 2 2,0 0 3-2,-3 0 0 0,1 0-2 0,0 0-2 1,0 0 0 1,1 0-1-4,5 0-2 3,1 0 2 1,7 2-1 1,-3 5 1-2,2 0 0 0,-5 1 9-2,-1 4-8-1,-4-7-1 3,-9 2-4-1,-4-3 4 2,-4-4-2-3,-2 3 1 0,2-3 1 3,-3 0 0-1,4 0 0 0,-5 0 1-2,2 0-2 1,-1 3 4 2,-1 3-4-1,1-5 1-3,0 5 0 3,0-3-1 0,1 2 2 2,-2-3-2-3,3 1-5 1,3-3 4 0,2 4-8-2,3-4 3 0,-8 3 6 1,-5-3 1 2,-2 2 0-2,-4-2 1-1,-6 0-2 2,-2 3 3 0,-7-3-2 0,0 0 0-2,0 0 0 2,0 0-3 0,1 0 2 1,-1 0-1-4,0 0-2 3,0 0 4 0,0 0 0 0,0 0 1-2,0 0 0 2,0 0-1 0,0 0 0 0,0 0 0-1,0 0-8 0,0 0 7 2,0 0-4-2,0 0 3-1,0 0 0 2,7 0-9 1,6-22-14-1,0-5 8-3,-5-4-16 3,-2 12 6 0,-3 3-14 1,2 2-44-4,-5 3-39 3,0 4-20 1,0 3-79-2,0 4-88-1,0 0-447 2</inkml:trace>
    </iact:actionData>
  </iact:action>
  <iact:action type="add" startTime="125348">
    <iact:property name="dataType" value="strokeEraser"/>
    <iact:actionData xml:id="d134">
      <inkml:trace xmlns:inkml="http://www.w3.org/2003/InkML" xml:id="stk101" contextRef="#ctx0" brushRef="#br2">12065 17942 564 0,'0'0'219'7,"0"0"-126"-4,0 0 21 4,0 0-70-1,0 0-38 2,0 0-6 0,13 0-7 0,-13 3-45 0,0-3-94-2,0 0-230 3</inkml:trace>
    </iact:actionData>
  </iact:action>
  <iact:action type="remove" startTime="125637">
    <iact:property name="style" value="instant"/>
    <iact:actionData xml:id="d135" ref="#d133"/>
  </iact:action>
  <iact:action type="add" startTime="125641">
    <iact:property name="dataType" value="strokeEraser"/>
    <iact:actionData xml:id="d136">
      <inkml:trace xmlns:inkml="http://www.w3.org/2003/InkML" xml:id="stk102" contextRef="#ctx0" brushRef="#br2">12113 17712 707 0,'0'0'47'6,"0"0"76"-4,0 0-43 8,0 0-80-4,0 0-12 2,0 0-32-1,0 0-37 0,0 0-77 1,0 0-49 0,0 0-225-1</inkml:trace>
    </iact:actionData>
  </iact:action>
  <iact:action type="add" startTime="128477">
    <iact:property name="dataType"/>
    <iact:actionData xml:id="d137">
      <inkml:trace xmlns:inkml="http://www.w3.org/2003/InkML" xml:id="stk103" contextRef="#ctx0" brushRef="#br1">16340 12213 358 0,'0'0'272'3,"0"0"-187"2,0 0 56 2,0 0-29 1,0 0-36 0,0 0 16-2,0 0-4 3,7 10-49-2,-7 15 11 1,0 3 0-1,0-1-10 0,0 6-17 1,0-4-3 1,0 2-3-4,0-6-1 4,0-2-4-1,0-6-5-1,0-8 0 2,0-4-4-4,0-5-2 4,0 0 0-2,0 0-1 0,0 0 2 0,3 0 2 2,0 0 6-2,-2 0 6-1,11 0 4 3,2 0-8-2,11 0-2 2,9 3-4-4,1-3 2 3,5 0-4 0,5 0 8 0,4 0 0-2,3-5 2 5,3-9 9-4,3 2 2 1,-4 2 4 1,-2 1-3-4,3 4 4 3,0-1-8 0,3 0-4-2,5-1 2 2,1 1-4 0,4-1 1 0,-2-5-5 0,-3 4 8-1,-2-3-8 0,-3 2 2 3,-3 6-4-4,-6-1 5 0,-2 4-3 2,1 0 3 0,-3 0-4-2,3 0-1 2,2 0-6 0,4 0-1 0,-3 0 2-1,4 0-2 0,-6 0 2 1,2 0 0 0,-2 0 2-2,-6 0 0 2,2 0-2-1,-4 0 1 2,4 0-6-1,-3 0 0-1,0 0 0 0,1 0 0 3,3 0 0-5,-2 0 0 2,5 0 0 1,1 0 0 0,5 4 0-2,-7 3 0 2,1-2 0 0,-4 3 0 0,-2-1 0-2,0-7 0 2,5 7 0 1,-1-5 0-2,4-2 0-1,-1 0 0 2,8 3 0 0,3 2 0 0,8 4 0 0,6 0 0-1,-1-2 0 0,0 3 0 2,-4-3 0-2,-3 1 0-1,-12-3 0 2,-13 1 0 0,-7-4 0-2,-7 4 0 2,-2-4 0 0,-5 2 0-1,0-1 0-1,3-3 0 2,1 0 0 0,2 0 0 0,-7 0 0 0,0 0 0-2,1 0 0 2,0 0 0 0,-3 0 0-2,-2 0 0 2,-2 0 0 0,-4 0 0 0,-3 0 0-2,-1 0 0 2,-6 0 0 0,2 0 0 1,-2 0 0-4,0 0 0 3,0 0 0 1,0 0 0-2,0 0 0-1,0 0 0 2,2 0 0 0,5 0 0 0,6-28 0-2,2-16 0 2,3-6 0 1,-4-2 0-2,-1 4 0-1,-3 13 0 4,-4 5-59-3,-6 10-39 2,0 11-72-4,0 8-23 2,0 1-83 1,0 0-136 0</inkml:trace>
    </iact:actionData>
  </iact:action>
  <iact:action type="add" startTime="130702">
    <iact:property name="dataType"/>
    <iact:actionData xml:id="d138">
      <inkml:trace xmlns:inkml="http://www.w3.org/2003/InkML" xml:id="stk104" contextRef="#ctx0" brushRef="#br1">23522 2149 276 0,'0'0'155'2,"0"0"-75"6,0 0 109 0,0 0-61 1,0 0-61-4,0 0 13 3,0 0 6 0,4-8-19 0,-4 8-21-2,-15 0 17 2,-8 0-19 0,-1 0-9 0,0 0 10-2,-5 0-4 2,-4 5-14 0,5-2-9 0,-3 0-6-1,-3-3-5 0,-2 0 0 2,-1 0-3-2,-3-17 8 0,5-6 10 1,-4 4-2 2,2-2-8-3,-1 7 3-1,-4 6 12 2,-4 1-9 0,-11-3 1 0,-7 3-10-2,-9-5 5 4,-6-5-5-4,0-2 2 2,3-1-5-2,-3-4 2 2,-3 1-8 0,0 3 8 0,-3 11-4-1,-3 1-2 0,6 8 5 2,-4 0-4-2,11 0 5-1,2 0-2 2,2 0-2 0,5 0-1 0,-5 4 0-2,2 0-1 2,-1-2-1 0,3 3 2 0,7 4-1-2,-2-2-1 3,1 1 0-2,2 1 3 3,2-1-4-6,4-1 0 4,3-3 1 0,4-1-2 0,5-3 1-2,4 0 0 2,1 0 2 1,-1 0-2-2,0 0 4-1,1 0-3 2,3 0 0 0,-1 0 1 0,6 0-1-2,1 0-1 1,1 5 0 2,4-3 0-2,-3 1 1-1,1 4 2 3,1-2 1-2,1-1 8 1,-6 3-8-2,-3-2 0 3,2 0-3-1,-2-2-1 0,3 0 1-1,-4 1 0 0,1 0-2 2,-3 2 4-2,-8 0-2-1,-1 1 0 2,-6 1 0 1,-3-3 2-2,-1 5-3-1,-3-6 0 2,-2 2 3 0,-7-3-3 0,-2-3 2-2,-4 0-4 3,-5 0 3-2,0 0-2 1,0 0 0-2,-3 0 0 2,-3 0 0 0,-10 6 1 0,-2 2-1-2,-6-1 2 2,-9 2-2 1,-1 2 2-2,-3 0-1-1,-1 0 0 2,7-3 1 0,-1 0 1 0,3-8-2-2,0 0 1 2,0 0-1 0,2 0 0 1,2 0 1-5,-3 0 1 7,4 0-1-5,-6 0 1 2,-7 0 1-2,-4 0 0 2,0 0-3 0,0 0-1 6,3 0-2-12,5 0 1 4,-1 0 2 2,0 0 0 0,-1 0 0-3,1 0 1 4,0 0-2 1,7-11 2-3,3-1 0-2,5 8-1 2,8-1 0 1,1 5 2 0,7 0-1-2,0 0 0 2,5 0 0 0,2 0 2 0,2 0-2-2,4 0 0 5,1 0-1-3,4 2 0-2,0 1 0 1,1-3 1-1,2 2-1 3,-4 7 1-1,3-1 3-3,-6 6-3 3,1 0 4 0,4-1-5 1,2 0 0-4,0-2 1 4,0 1-2-1,-1-5 1 0,5 0 0-3,-2-5-1 4,-5 1 3-2,-4 2-4 1,-1-2 4-2,-4-3-4 2,-2 0 2 0,1 0 0 1,-2 0-1-2,4 0 1-1,-2 0 0 4,5 0 0-4,-2 0 0 1,0 0 1 1,2 0 0 0,0 0 3-1,0 0-5 0,-2 0 1 0,2 0-1 1,5 0 1 1,-1-3 0-4,1-2 1 3,1 5 0 0,-1 0 2 0,-3 0-3-2,4 0 1 4,-8 0-1-1,5 2 2-3,-1 7-2 1,-3-1 1-1,3-5 0 3,1-1-1-2,-8-2 6-1,2 0 1 3,-4 0 6-2,-2 0-3 1,0 0 6-2,-1 0-8 2,0 0-2 0,-3 0 1 1,0 0-4-4,-3 0 3 4,0-2-5-2,0-15 5 1,1-5-5-2,-5-3 4 3,4-1-3-2,-3-2 0 2,-1 1 1-3,7 8-3 1,-3 2 2 3,3 6 1-4,2 3 2 0,2 2-4 3,2 0 3-2,-1 4-3 1,5-1 3-2,0 3-2 2,-1-4 0 1,-4-2 2-1,1 1-4-3,-2-4 3 3,-4 2-2 0,0 0 3 1,-7 2-4-4,4 2-1 3,-2-1-3 1,-2 4 4-2,0 0 0 0,-2 0-1 0,-2 0 0 3,-2 0 2-4,-7 0-1 0,6 0 2 2,6 0-2 0,1 0 1 0,1 0-2-2,6 0 1 2,0 0 0 0,3 0 1 1,3 0 0-4,4 0 0 3,-2 0 0 0,1 7 0 1,6-2 0-4,4-2 1 4,-3 5-2-1,4 0 0 0,-1 1 1-1,0-1-1 0,4-1 0 4,-2-1 2-7,0 0-3 3,-2-1 2 1,-1-2 1 0,3 0-1 0,-1-1-2-2,11 2 1 2,11 0-3 0,10 2 2 0,9-2 0-2,10 1 0 3,3-3 1-3,5-2 4 2,0 3-3-2,-2-3 1 2,2 0-2 0,0 0 2 0,-5 7 1-1,-2 8-3 0,-5 9-2 2,-1 6 2-2,-1-3 3-1,4 2-2 2,2 4 0 0,0 10-1 0,8 6 2-2,0 8-1 2,0 6 0 0,0 0-1 1,0 3 1-4,0-6-2 3,0-2 2 1,-5-5 0-2,-4-3-1-1,2-1 0 4,-1-6-1-1,5 5 1-3,-4 4 2 1,4-1-2-1,0 9 0 3,1-7 0-2,2 5 2-1,0 0 0 2,0 1-2 0,0-3 1 0,0-8-1-2,0-4 2 2,0-11-2 0,2-9 6 1,4-1-4-4,-2-3 6 3,2 6-8 0,-6 7 3 0,3-1-2-2,-2-4-2 2,-1-1 0 0,4-14 1 0,-4-4 0-2,0-3 0 2,3-6-1 1,-3 0 3-2,4 0 0-1,-1 0-2 2,-3 0-1 0,2 0 1 0,2 0 2-2,-1 0-1 2,9 0 1 0,12 0 4 1,13 0-2-4,11-9-4 3,7 3 1 0,6 6 3 0,1 0-4-2,4 0 0 2,-3 0 0 1,7 0 0-2,4 4 0 1,1 4 0-1,8-1 0 2,5 2 0-1,2-2 0-1,6-6 0 1,0-1 0-2,5 0 0 1,-1 3 0-1,2 0 0 3,5 0 0-1,3 2 0 0,0 0 0-3,3 4 0 3,-6-2 0 0,-1 7 0 0,-3-2 0-2,0-1 0 3,-4-4 0-2,9-1 0 1,-2-3 0-1,-4 0 0 0,3-1 0 2,-7 3 0 2,-4 4 0-6,-1-1 0 2,-1 1 0 0,3-2 0 0,-4 0 0-1,2-4 0 3,-1-3 0-2,-2 7 0 2,2 2 0-4,2 1 0 3,1 7 0 0,2-1 0 0,1 1 0-2,-1-1 0 2,6-5 0 0,7-3 0 0,0-6 0 0,4 0 0-2,5 5 0 3,3-2 0-1,2 3 0-3,-2 3 0 3,-4 1 0 0,-6-5 0 1,-4 3 0-3,1-5 0 2,1-5 0-1,5 0 0 2,3 0 0-4,4 0 0 3,0-4 0 1,4-1 0 0,3 5 0-1,-1 0 0 0,3 0 0-1,-4 0 0-1,-1 0 0 0,-8 0 0 1,-2 0 0 2,-6 0 0-2,13 0 0-1,-8 0 0 2,1-3 0 0,2-4 0 0,-8 1 0-2,3-3 0 3,2 1 0-2,4 0 0 2,0 0 0-4,-6 5 0 5,-2 3 0-2,-4 0 0 0,2 0 0-1,1 0 0-1,3 0 0 2,5 0 0-3,9 0 0 5,-1 0 0-3,1 0 0 2,1 0 0-3,2 0 0 0,4 0 0 2,-3 0 0 0,-10 0 0 0,-2 0 0-2,-6 0 0 3,2 0 0-2,4-6 0 3,1-2 0-6,7-1 0 5,-1 5 0-1,3 1 0-1,2 3 0-1,-4 0 0 2,1 0 0 0,-1 0 0 0,-5 0 0 0,3 3 0-2,-1 1 0 4,2-4 0-3,1 0 0-2,1 0 0 6,-11 4 0-3,-6-4 0-1,-1 5 0-2,-5-2 0 4,2-3 0-2,2 0 0 2,3 0 0-5,3 0 0 7,5 0 0-4,-5 0 0-2,1 0 0 2,-2 0 0 1,0 0 0 0,-2 0 0 0,-2 0 0-1,-3 0 0 0,-10 0 0 2,-4 0 0-4,-1 0 0 3,0 0 0 1,-6 3 0-2,1 1 0 2,-5 6 0-4,-4-3 0 4,-1-1 0-2,-8 0 0 0,2-4 0 0,-5-2 0 3,-1 0 0-1,-4 0 0-2,-5 0 0 0,6 0 0-1,-7-11 0 1,-4-5 0 1,-4 2 0 0,-5 5 0-2,-3-3 0 3,-6 7 0-2,-2-1 0-1,-4 2 0 2,-3 2 0 1,2 0 0-2,0-4 0 0,-9 3 0 0,0 0 0 1,-9 3 0-2,-1 0 0 2,2 0 0-1,5 0 0 1,11 0 0 2,5 0 0-5,8-3 0 3,1 3 0 0,1-4 0 0,-4 4 0 0,-3 0 0 1,-2 0 0-1,3 0 0-1,-5 0 0-2,-5 0 0 2,-8 0 0 1,-3 0 0 0,-8 0 0-2,-2 0 0 3,-2 0 0-2,5 0 0 2,-6 0 0-4,0 0 0 3,0 0 0 0,0 0 0 0,3 0 0-2,0 0 0 2,-2 0 0 0,-1 0 0 0,0 0 0-1,0 0 0 0,0 0 0 1,4 0 0 0,-1-12 0-2,7 1 0 2,-4-5 0 0,-2-1 0 0,2 4 0-2,-1-3 0 3,-2 2 0-2,3 0 0 2,1-2 0-4,-6 0-3 3,-1-1-2 0,4-5 4 1,-4 2-5-4,0-1 4 3,0-4-3 1,0-2 4 1,0-3-6-4,0-5 3 3,0-1 3-3,0-2-3 1,-4-1 4-1,-4 1 0 1,2 3 0 1,0-4-1 0,6 3 0-2,0-1 0 3,0-3 1-2,0 4 1 2,0 5-1-4,0-1-1 3,0-3 1 0,6 3 2-2,4-1-2 2,-7 6 0 1,-2-4-1-2,-1 7 1 1,0-3 0 0,0-6-2-2,0-3 2 3,0-5 0-4,0-5 1 3,-4-9-1 0,-6-5 2 0,2-11-2-2,-2-4-1 2,7 0 0 1,0 0 1-1,3 13 2 2,0 7-2-7,0 9 0 6,0 13 0-2,0 6 0 2,0 10 3-3,0 10-3 1,0 3 0 1,0 4-3-2,0 0 3 3,0 0-1-2,0 0 1 1,0 0-9-2,0 0-62 2,0 0-40 0,-6 11-49 0,-5 8-71 1,4 17-104-4</inkml:trace>
    </iact:actionData>
  </iact:action>
  <iact:action type="add" startTime="138911">
    <iact:property name="dataType"/>
    <iact:actionData xml:id="d139">
      <inkml:trace xmlns:inkml="http://www.w3.org/2003/InkML" xml:id="stk105" contextRef="#ctx0" brushRef="#br1">18555 10686 757 0,'0'0'188'5,"0"0"-66"3,0 0-38 0,0 0-50-2,0 0-11 2,0 0 0 0,0 0 0 0,0 0 21-2,0 0-6 3,98-162 11-2,-71 99-14 2,1 3-13-4,-2 3-12 4,-11 15-7-1,-1 5 0-1,-7 14-3-1,-1 10 1 2,-5 6 0 1,-1 7-1-1,0 0 0-3,0 0 0 4,0 0 0-1,0 0-2-1,0 0-2-1,0 18 4 2,0 21 0 0,-7 13 1 0,-5 1-1-2,9 3 2 3,-3-10-3-2,6-9 1 2,0-11 0-3,0-9 0 5,0-14-2-5,14-3-6 1,20 0-6-1,0-10 7 3,6-21-2-2,-4-13 5 1,-5-4 2-1,-7 8-1 1,-8 13 1-1,-8 13 1 1,-8 11 1-2,0 3 0 2,0 3 6 0,0 36 11 0,0 11-17-2,0 6 0 4,0-7-1-3,0-10 1 2,0-9 0-5,0-14-15 4,0-7-33 0,0-9-51 0,0 0-44-2,0 0-273 2</inkml:trace>
    </iact:actionData>
  </iact:action>
  <iact:action type="add" startTime="139573">
    <iact:property name="dataType"/>
    <iact:actionData xml:id="d140">
      <inkml:trace xmlns:inkml="http://www.w3.org/2003/InkML" xml:id="stk106" contextRef="#ctx0" brushRef="#br1">19256 10281 780 0,'0'0'203'4,"0"0"-70"3,0 0-58 2,0 0-27-4,0 0-7 3,0 0-13 0,143-44-14 0,-124 36-8-2,-7 2-6 2,-12 6 0 1,0 0-45-2,0 0-62-1,0 0-104 2,-2 12-340 0</inkml:trace>
    </iact:actionData>
  </iact:action>
  <iact:action type="add" startTime="139752">
    <iact:property name="dataType"/>
    <iact:actionData xml:id="d141">
      <inkml:trace xmlns:inkml="http://www.w3.org/2003/InkML" xml:id="stk107" contextRef="#ctx0" brushRef="#br1">19256 10281 546 0,'38'179'367'4,"-38"-179"-240"5,3 0-32-1,11 0-61-2,5 0 2 2,0 0 1 1,2-7-25-2,-3 2-12 0,1 1-4 1,-5-6-55 0,-13 5-90-1,-1 3-258-1</inkml:trace>
    </iact:actionData>
  </iact:action>
  <iact:action type="add" startTime="140699">
    <iact:property name="dataType"/>
    <iact:actionData xml:id="d142">
      <inkml:trace xmlns:inkml="http://www.w3.org/2003/InkML" xml:id="stk108" contextRef="#ctx0" brushRef="#br1">19721 9995 325 0,'0'0'205'4,"0"0"-12"1,0 0-19 3,0 0-47 0,0 0-24 1,0 0 3-4,7 34-40 3,-7 16-42 0,0 4 14 0,0 2-3-2,0-8-17 3,0-4-7-2,-3-8-10 1,-1-12-2-1,4-10-3 0,-1-11-15 1,1-3-14 0,0 0-33-2,0 0-46 2,0 0-82 1,0-8-141-2</inkml:trace>
    </iact:actionData>
  </iact:action>
  <iact:action type="add" startTime="141049">
    <iact:property name="dataType"/>
    <iact:actionData xml:id="d143">
      <inkml:trace xmlns:inkml="http://www.w3.org/2003/InkML" xml:id="stk109" contextRef="#ctx0" brushRef="#br1">19986 10396 425 0,'0'0'221'7,"0"0"-39"1,0 0-56-3,0 0-72 3,0 0-3 0,0 0-11 0,9 144-27-2,-22-125-6 2,6-9-7 0,0-5 0 0,1-3-14-2,-1-2-79 2,7 0-159 1,0 0-301-2</inkml:trace>
    </iact:actionData>
  </iact:action>
  <iact:action type="add" startTime="141337">
    <iact:property name="dataType"/>
    <iact:actionData xml:id="d144">
      <inkml:trace xmlns:inkml="http://www.w3.org/2003/InkML" xml:id="stk110" contextRef="#ctx0" brushRef="#br1">20216 10012 61 0,'0'0'462'3,"0"0"-305"3,0 0 15 3,0 0-64-1,0 0-24-3,0 0-54 4,95 69 4-1,-88-28 2-1,-7 6-10-1,0 0-6 2,0-7-12 0,-7-1-7 0,-13-13 1-2,-4-6-2 2,-2-11-1 1,1-9-1-2,5 0-12 0,5 0-16 0,6-17 7 1,9-2 0 1,0 3 8-3,0 3 14 1,0 3 1 2,14 8 2-2,15 2 1-1,2 0-3 3,-2 0 1-2,7 0-1 1,2 8-1-2,-9 6-5 2,-3 5-41 0,-23-12-127 0,-3 3-210-1</inkml:trace>
    </iact:actionData>
  </iact:action>
  <iact:action type="add" startTime="141716">
    <iact:property name="dataType"/>
    <iact:actionData xml:id="d145">
      <inkml:trace xmlns:inkml="http://www.w3.org/2003/InkML" xml:id="stk111" contextRef="#ctx0" brushRef="#br1">20528 10377 635 0,'0'0'239'1,"0"0"-86"4,0 0-110 4,0 0-25-3,0 0 3 3,-9 146-14-1,-3-120-7-3,2-6-1 3,1-15-26 0,9-5-140 0,0 0-229-2</inkml:trace>
    </iact:actionData>
  </iact:action>
  <iact:action type="add" startTime="141965">
    <iact:property name="dataType"/>
    <iact:actionData xml:id="d146">
      <inkml:trace xmlns:inkml="http://www.w3.org/2003/InkML" xml:id="stk112" contextRef="#ctx0" brushRef="#br1">20662 9949 427 0,'0'0'107'3,"0"0"48"6,0 0-55-2,0 0-8 2,0 0 2-3,0 0-9 1,113-21-23 1,-99 21-23 0,0 0-4-1,0 11-3 0,-3 6-10 2,-4 5-13-2,-7-1-2-1,0 4-6 2,0-2-1 0,0-3-2 1,-18 0 2-4,-3-4-4 4,1-5 4-2,3-3-2 1,6-3 1-1,4 1-1 0,7 4 2 1,0-3 0 0,0 6 2-1,0 3-2 0,0 1 1 1,15 5-1 0,5-3 0-1,3 0 2 1,-5 4 0 0,-7 0-2 2,-1 0-2-3,-4 2 2-1,-6-6 0 2,0 0-1-1,0-2-1 1,-6-5-7 2,-22-2-15-4,-12-5-28 1,1-1-48-2,21-4-153 4,3 0-371-2</inkml:trace>
    </iact:actionData>
  </iact:action>
  <iact:action type="add" startTime="145187">
    <iact:property name="dataType"/>
    <iact:actionData xml:id="d147">
      <inkml:trace xmlns:inkml="http://www.w3.org/2003/InkML" xml:id="stk113" contextRef="#ctx0" brushRef="#br1">20786 14887 499 0,'0'0'282'3,"0"0"-99"5,0 0-38 0,0 0-55 0,0 0-10-2,0 0-2 3,0 0 4-2,15 0-21 2,-15 0-12-4,0 0-9 3,0 0-4 0,-25 0-10 0,-14 0 43-1,-4 0-45 0,5 0 5 1,-1 0-6 1,-2 0-8-4,1 0 4 3,5 0 2 0,-2-2-2 0,1-4 1-2,-4 4 1 5,1-1 10-4,-1 3-21 1,-2 0 6-2,2 0-1 4,-3 0-5-4,0 0 2 3,7 0-3-2,3 0-6-1,5 0 3 2,1 0-2 0,-1 0-2-2,1 0-1 1,-4 0 1 2,-1 0-1-2,-9 0 4-1,6 0 4 2,-5 0-9 1,1 0 0-1,2 0 0-3,-4 0 0 3,9 0 0 0,2 0 0 0,-2 0 0-2,5 0 0 3,-1 0 0-2,-1 0 0 2,-2 0 0-4,-4 0 0 4,4 0 0-2,-3 0 0 1,-3 3 0-1,1-1 0 0,-7 4 0 2,-4-4 0-1,-3 4 0-3,-2 0 0 3,4-4 0 0,0 1 0 0,-1-1 0-2,1-2 0 3,-6 0 0-2,-2 0 0 2,-5 0 0-2,-2 0 0 1,-4 0 0-1,8 0 0 1,-3 0 0-3,3 0 0 4,4-2 0-2,-3 2 0 1,7 0 0-2,5 0 0 2,-2 0 0 1,7 0 0-1,1 0 0-1,2 0 0 0,-1-3 0 1,-1 3 0 0,4 0 0-2,-4 0 0 2,3-2 0 0,4-1 0 0,3 0 0-3,-1-1 0 5,-6 2 0-4,1 0 0 3,-5-1 0-4,-2 0 0 3,2-2 0 0,-1 1 0 0,3 0 0 1,-5-2 0-2,-1 4 0 2,-2 2 0-3,5 0 0 1,-3 0 0-1,5 0 0 2,1 0 0 1,-2 0 0-1,0-4 0 0,-1 3 0-2,-8-2 0 2,2 0 0-3,-7-1 0 5,0 4 0-4,0 0 0 3,5 0 0-4,-5 0 0 3,0 0 0 0,0 0 0 0,4 0 0-2,4 0 0 2,5 4 0 1,-3 7 0-2,8 1 0-1,3 0 0 2,7-5 0 0,11 3 0 0,6-5 0-2,3-3 0 2,4 1 0 0,3-3 0 0,-3 3 0-2,0-3 0 4,3 0 0-4,-4 4 0 3,4-4 0-4,0 2 0 3,0 3 0 0,-3 21 0 1,3 6 0-3,0 8 0 2,0-1 0 0,0-7 0-1,0-4 0 3,0-4 0-6,0 7 0 4,0-2 0 0,0 2 0 0,0 5 0 1,0 0 0-3,0 3 0 2,0 7 0-1,0 6 0 1,0 1 0-2,0 7 0 3,0 2 0-4,0-2 0 4,0-5 0-1,0-10 0 0,0-3 0-3,0-7 0 3,0-8 0 0,3 3 0 1,4-2 0-2,0 3 0 3,-1 6 0-3,-4-7 0 0,-2 2 0-3,0-1 0 4,0-2 0 0,0 7 0 0,0-3 0 1,0 1 0-3,0-3 0 2,0 0 0 0,0-1 0-3,0-4 0 4,0-2 0-2,0-5 0 1,0-3 0-1,0-3 0 0,0-1 0 2,0-1 0-2,0 3 0-1,3-1 0 2,0 7 0 0,-1 6 0 0,-2 11 0-2,0 5 0 2,0-3 0 4,0-3 0-6,0-12 0-1,0-12 0 4,0-7 0-3,0-5 0 2,0 0 0-2,0 0 0 2,0 0 0 0,0 0 0 0,0 0 0-2,0 0 0 2,0 0 0 0,0 0 0 0,0 0 0-2,0 6 0 2,0 10 0 0,0 11 0 0,0 6 0-2,0 0 0 2,0-9 0 1,0-10 0-1,0-6 0-1,0-4 0 0,0-4 0 0,0 0 0 1,0 0 0-2,0 0 0 2,0 0 0 0,0 0 0 0,0 0 0-2,0 0 0 2,12 0 0 0,14 0 0 0,7 0 0-2,13 0 0 2,-7 0 0 0,6 0 0 1,2 0 0-4,1 0 0 3,1 0 0 0,-1 0 0 0,7 0 0-1,-3 0 0 1,6 0 0-1,-4 0 0 1,8-4 0-2,3 1 0 2,9 3 0 0,-2 0 0 0,-1 0 0-2,-2 0 0 2,-7 0 0 1,-4 0 0-2,-5-5 0-1,0 5 0 2,-1-5 0 0,-4 5 0 0,4-7 0 1,0 5 0 1,6 0 0-6,1 2 0 5,6-3 0-5,1 3 0 6,2-2 0-4,-6-1 0 2,3-1 0-2,-7 4 0 3,-3 0 0-2,-3 0 0 2,-8 0 0-4,6 0 0 3,-4 0 0 1,9 0 0 2,2 0 0-7,4 9 0 3,3-6 0 1,0 1 0-1,3-4 0-1,-1 0 0 2,-2 0 0 0,-1 0 0 1,2 0 0-4,-6 0 0 4,-4 0 0-2,4 0 0 2,-9 0 0-4,5 0 0 3,0 0 0 0,7 0 0 0,-2 0 0-2,1 0 0 2,1 0 0 1,-5 0 0-2,-5 0 0-1,0 0 0 2,-6 0 0 1,5 0 0-2,-8 0 0 0,-4-2 0 0,1-3 0 1,-1 0 0 0,6-2 0-2,5 3 0 3,-5-2 0-2,4 0 0 1,-4 1 0-2,-3-3 0 2,1 2 0 0,-4 1 0 0,1 2 0-1,-1 0 0 0,-3 1 0 2,2 2 0-1,-5 0 0-3,1 0 0 3,-4 0 0 0,-2 0 0 0,-1 0 0 0,0 0 0-1,2 0 0 0,2 0 0 2,0 0 0-4,-4 0 0 5,-1 0 0-4,-8 0 0 2,-4 0 0-2,-1 0 0 2,2 0 0 0,1 0 0 0,-2 0 0-2,-1 0 0 2,-1 0 0 0,-10 0 0 0,2 0 0-2,-4 0 0 2,0 0 0 0,0 0 0 0,0 0 0-2,0 0 0 2,0-5 0 0,0-21 0 0,0-20 0-2,-21-17 0 3,-10-10 0-2,4-4 0 1,-1-7 0-2,9 1 0 2,4-3 0 0,9 10 0 0,3 8 0-1,-1 11 0 0,0 1 0 2,-2 8 0-2,-1 1 0-1,-4-2 0 2,-3-3 0 0,1 3 0 0,3 3 0-2,0 4 0 2,-1 5 0 1,4-3 0-2,1 2 0-1,6-3 0 4,-2-2 0-4,2 1 0 3,0 2 0-3,0-4 0 1,0 3 0 1,0 1 0 0,0 6 0-1,0 5 0 0,-3-4 0 2,-4-1 0-2,4-1 0-1,-3-9 0 2,6-2 0 2,-4 5 0-2,4 5 0 0,0 11 0-3,0 14 0 2,0 6 0 1,0 5 0-2,0 0 0 2,0 0 0 0,0 0 0 0,0 35 0-2,-1 28-144 2,-4-22-200 1,-2 3-65-2</inkml:trace>
    </iact:actionData>
  </iact:action>
  <iact:action type="add" startTime="148609">
    <iact:property name="dataType"/>
    <iact:actionData xml:id="d148">
      <inkml:trace xmlns:inkml="http://www.w3.org/2003/InkML" xml:id="stk114" contextRef="#ctx0" brushRef="#br1">16913 16532 807 0,'0'0'242'2,"0"0"-52"5,0 0-63 2,0 0-51-2,0 0-11-1,0 0-8 2,0 0 1 1,92 0-17-2,-85 0 15-1,0 0-5 3,-5 0-20-2,-2 0-8 1,0 0-13-2,0 0-9 2,0 0-1 1,0 0-2-2,-32 2 2 0,-17 15 11 0,-18 2-8 2,-2-6 4-2,-1 3-7 3,3-1 0-4,14-3-2 2,15-5 2 0,8-2-1-2,23-1 0 2,4-3 0-1,3-1-2 1,14 0 3-2,47 0 2 2,28 0 4 0,4-1-3 0,-1 1 0-1,-13 0 3 0,-22 0 11 1,-13 0 9 0,-23 0-9-1,-15 0-1 0,-6 0-9 2,0 0-7-2,-3 0 1-1,-39 7-1 2,-20 10 4 0,-4-4-4 0,-1-10-2 1,7 0 2 0,10 0 1-1,16 0-1-3,16-1 1 1,11 0 1 1,7-2-3 1,0 10 3 0,51-10 8-2,19 7-7 2,21 2-1 0,-17-1 1 0,-12-3 0 0,-22-2 3-1,-22-1 5 2,-9-2 14-3,-9 0-11 0,0 0-10 2,0 6-4 0,-5-3-3 0,-33 0 3-1,-12-3 2 0,0 0 3 1,8 0-3 1,8 0 1-4,10 0-3 4,11 0 0-2,8 0 0 1,5 0 0-2,-5 0-25 2,5 0-23 0,0 0-32 0,0 0-106-1,0 19-8 0,0-5-100 2,0 4-705-2</inkml:trace>
    </iact:actionData>
  </iact:action>
  <iact:action type="add" startTime="154339">
    <iact:property name="dataType"/>
    <iact:actionData xml:id="d149">
      <inkml:trace xmlns:inkml="http://www.w3.org/2003/InkML" xml:id="stk115" contextRef="#ctx0" brushRef="#br3">21741 12034 150 0,'0'0'327'2,"0"0"-265"7,0 0 28-2,0 0-36-1,0 0 25 2,0 0 43 0,0 0 21 1,0 0-25-4,0 0-25 3,0 0-24 0,0 0-6 0,0 0-6-2,0 0-17 2,0 0 0 0,0 0 1 0,0 0 3-2,0 0-8 2,0 14 9 0,0 8-26 0,0 2-14-1,0-1 12 0,0 2-9 1,0 6-2 0,0 3-6-2,0-1 3 2,0-9-2 0,0-9 1 0,0-8-1 3,0-7-1-7,0 0 0 3,0 0 0 1,0 0 1-1,0 0-1 0,0 0 2 1,8 0-1 0,6 0 4-2,-1 0 1 3,7-3 6-2,-5 3 0 2,-1-2 3-2,2 0 0-1,5-1 2 4,0-1 4-4,-4 4 1 0,3 0 2 2,-2 0-9 1,-1 0 2 0,9 0-8-2,-4 0 3 0,8 0 0 0,-3 0 2 1,1 0 0-2,1 0 0 2,1 0 5 0,2 0-9-1,1 0 4-1,-4 0-5 3,3 0-9-1,-1 0 0 0,-5 0 0-1,3 0 0 0,-3 0 0 2,-2 0 0-2,5 4 0-2,-7-4 0 3,5 0 0 0,0 0 0 0,-1 0 0-2,1 0 0 2,2 0 0 0,-3 0 0 0,4 0 0-2,1 0 0 3,0 0 0-1,3 0 0 1,-6 0 0-3,4 0 0 2,-2 0 0 0,1 0 0-1,-4 0 0-1,1 0 0 1,-4 0 0 3,7 0 0-4,-4 0 0 0,7 0 0 2,-2 0 0 1,1 0 0-1,2 0 0 0,-5 0 0-2,-2 0 0 1,-1 0 0 3,-3 3 0-4,4-1 0 2,-1 3 0-1,4 1 0 0,0 2 0-1,7 0 0 3,-2 1 0-2,4-4 0 2,-1 0 0-3,-1 0 0 1,2 1 0 3,1 0 0-4,0 1 0 0,7 0 0 2,1 0 0 0,5-1 0 0,1-2 0-1,-2-4 0 1,-1 0 0 0,-6 0 0-1,0 0 0-1,-4 0 0 4,-6 0 0-2,7 0 0-1,0 4 0-1,3-4 0 1,2 3 0 1,2 2 0 0,0 0 0-1,3 4 0-1,-3 0 0 5,7-2 0-5,-15-1 0 0,-5-1 0 3,-9-3 0-2,0 2 0 2,-2-4 0-4,-5 0 0 3,3 0 0 0,-3 0 0 1,0 0 0-4,7 0 0 4,-5 0 0-2,8 0 0 1,0 0 0-2,0 0 0 2,-4 0 0 0,2 0 0 1,8-6 0-2,-5 5 0 0,9-3 0 2,-4 4 0-3,-5-2 0 0,6 2 0 2,-2-4 0 0,5 4 0 0,1 0 0-2,6 0 0 2,1 0 0 0,-2 0 0 1,-1 0 0-4,-2 0 0 3,-7 0 0 0,-10 0 0 0,-6 4 0-2,-9-4 0 2,-7 0 0 0,2 0 0 0,-7 0 0-1,0 0 0 0,0 0 0 2,0 0 0-2,0 0 0-2,0 0 0 4,0 0 0-1,2 0 0 0,1-25 0-2,2-3 0 2,-5-4 0 0,0-1 0 1,0-2 0-3,0-4 0 2,0 9 0-2,0 8 0 3,0 6-111-3,-10 9-90 3,7 7-66-2,-1 0-131 1</inkml:trace>
    </iact:actionData>
  </iact:action>
  <iact:action type="add" startTime="157033">
    <iact:property name="dataType"/>
    <iact:actionData xml:id="d150">
      <inkml:trace xmlns:inkml="http://www.w3.org/2003/InkML" xml:id="stk116" contextRef="#ctx0" brushRef="#br3">23414 10718 198 0,'0'0'418'4,"0"0"-236"3,0 0-50 0,0 0-46 1,0 0 5 0,0 0 4 0,0 0-19-3,0 19-32 3,0-26-22 1,18-34 14-1,9-10-18-2,2-16-3 1,2-10-3 2,0-2-4-2,-4-3-5-1,-3 11-2 2,-8 15-1 0,-8 19 1 0,-1 21-1-1,-7 9 0 0,0 7 0 2,0 0 1-1,0 0 5-2,0 29 29 3,-13 12-23-1,2 2-4 0,0 0 0-2,7-12-1 1,1-6-5 1,3-9 2 0,0-9-4-3,15-7-5 4,32 0-7-1,12-4 12 0,2-32 1-2,-3-3 0 6,-13 2-1-7,-14 12 1 5,-16 10-1-6,-12 15 1 4,-3 0-1-1,0 0 3 1,0 23 13-1,0 15-7 0,-11 7-1 2,1 1 1-2,0-6-4-1,3-1-4 2,6-9-1 0,1-7-11 0,0-8-38-2,0-7-66 2,1-8-32 0,6 0-168 0,3 0-368-2</inkml:trace>
    </iact:actionData>
  </iact:action>
  <iact:action type="add" startTime="157610">
    <iact:property name="dataType"/>
    <iact:actionData xml:id="d151">
      <inkml:trace xmlns:inkml="http://www.w3.org/2003/InkML" xml:id="stk117" contextRef="#ctx0" brushRef="#br3">24117 10302 569 0,'0'0'299'4,"0"0"-125"2,0 0-49 2,0 0-72 0,0 0 1 0,0 0-15-1,157-34-16 0,-139 34-17 3,-2 0-6-3,-8 0 0-2,-8 0-45 3,0 0-74 1,0 0-162-1,0 7-258-2</inkml:trace>
    </iact:actionData>
  </iact:action>
  <iact:action type="add" startTime="157774">
    <iact:property name="dataType"/>
    <iact:actionData xml:id="d152">
      <inkml:trace xmlns:inkml="http://www.w3.org/2003/InkML" xml:id="stk118" contextRef="#ctx0" brushRef="#br3">24117 10302 636 0,'82'127'287'5,"-82"-122"-100"4,0 5-75-2,4-6-68-1,20 1-39 2,3-2-5 2,8-3-28-3,-1 0-82-1,-21 0-142 2,2 0-433 0</inkml:trace>
    </iact:actionData>
  </iact:action>
  <iact:action type="add" startTime="158218">
    <iact:property name="dataType"/>
    <iact:actionData xml:id="d153">
      <inkml:trace xmlns:inkml="http://www.w3.org/2003/InkML" xml:id="stk119" contextRef="#ctx0" brushRef="#br3">24724 10076 358 0,'0'0'168'3,"0"0"-64"4,0 0-18 1,0 0-67 1,0 0 75-3,0 0 4 1,-4-9-18 2,4 9-2-2,0 4-28 0,0-1-5 0,0 2-9 1,0 7 15 0,0 11-8-2,-2 7-13 2,-2 5-4 0,1 8-5 0,-2 3 5-1,-1 3-7 1,2-2-7-1,-2-10 2 5,6-6-3-9,0-15-5 5,0-8-2 0,0-4-4 0,0-4-1-2,0 0-31 2,0 0-73 2,0 0-73-4,0-4-85 0,0-8-116 2</inkml:trace>
    </iact:actionData>
  </iact:action>
  <iact:action type="add" startTime="158613">
    <iact:property name="dataType"/>
    <iact:actionData xml:id="d154">
      <inkml:trace xmlns:inkml="http://www.w3.org/2003/InkML" xml:id="stk120" contextRef="#ctx0" brushRef="#br3">25043 10333 265 0,'0'0'515'2,"0"0"-361"6,0 0-46-4,0 0-55 3,0 0-10-1,-67 173 17 2,36-127-14 0,4-10-25 0,4-12-10-2,4-10-11 2,9-6 0 0,0-4-33 0,10-4-82-1,0 0-138 0,0-6-378 2</inkml:trace>
    </iact:actionData>
  </iact:action>
  <iact:action type="add" startTime="158922">
    <iact:property name="dataType"/>
    <iact:actionData xml:id="d155">
      <inkml:trace xmlns:inkml="http://www.w3.org/2003/InkML" xml:id="stk121" contextRef="#ctx0" brushRef="#br3">25282 10090 491 0,'0'0'166'4,"0"0"24"5,0 0-84-4,0 0-10 4,0 0-4-2,0 0-13 1,108 60-30-2,-103-31 0 3,-5 8-4-2,0-5-24 2,0 5-10-3,-21-8-10 1,-11-5-1 2,-5-4-1-1,3-13-2-3,3-7-4 3,3 0-24 0,8 0-3 0,7-10-7-2,11-7 9 2,2 7 7 1,0 3 17-1,15 3 8-2,19 4 5 1,1 0 2 1,9 0 11 0,-5 4 2-1,-2 19-5 0,-4-3-6 1,-9-2-7 0,-6-2-4-1,-3-4-20 0,-8-7-47 2,-7-5-105-1,0 0-354-3</inkml:trace>
    </iact:actionData>
  </iact:action>
  <iact:action type="add" startTime="159342">
    <iact:property name="dataType"/>
    <iact:actionData xml:id="d156">
      <inkml:trace xmlns:inkml="http://www.w3.org/2003/InkML" xml:id="stk122" contextRef="#ctx0" brushRef="#br3">25629 10396 620 0,'0'0'235'6,"0"0"-80"2,0 0-108-3,0 0-24 2,-42 140-16 2,18-113-1 0,6-4-6-4,1-10 0 3,10-5-8 0,4-8-81 0,3 0-162-2,0 0-186 2</inkml:trace>
    </iact:actionData>
  </iact:action>
  <iact:action type="add" startTime="159605">
    <iact:property name="dataType"/>
    <iact:actionData xml:id="d157">
      <inkml:trace xmlns:inkml="http://www.w3.org/2003/InkML" xml:id="stk123" contextRef="#ctx0" brushRef="#br3">25821 10175 418 0,'0'0'213'4,"0"0"-27"4,0 0-39-1,0 0-78 0,0 0 12 0,0 0-8 1,82-15 5 0,-64 15-12-2,3 7 7 2,-5 5-25 0,-1 3-21 1,-9-3 5-4,1 0-10 3,-7 5-15 0,0 4-7 0,0 2-3-2,-20 0 0 2,-8-8 2 0,6 1-3-2,-2-1 3 3,8-8-2-2,6-2 3 2,7-1 0-2,3-4 2-1,0 0 0 2,0 7 2 0,0 4 4 0,19 12-8-2,9 1 1 2,-4 3 1 0,-4-3-2 1,-8-1 8-1,-2-3-5 1,-10-7-2-3,0 0-1 1,0 1-1-1,0 1-3 2,-15 2 0 0,-18-9-14 0,-6-2-27-1,-10-6-71 0,27 0-59 3,1 0-121-3</inkml:trace>
    </iact:actionData>
  </iact:action>
  <iact:action type="add" startTime="164637">
    <iact:property name="dataType"/>
    <iact:actionData xml:id="d158">
      <inkml:trace xmlns:inkml="http://www.w3.org/2003/InkML" xml:id="stk124" contextRef="#ctx0" brushRef="#br3">29799 3891 580 0,'0'0'195'7,"0"0"-148"-2,0 0 35 3,0 0 11-3,0 0-22 4,0 0-15-1,0 0 2 0,0 0-11-3,18-11 11 4,-18 9-4-1,0 2-6 0,0-6 1-2,-21 0-10 2,-5 1 3 0,0 3-12 0,-5-4 9-2,-6 2-14 2,2 0-4 0,-5-2-9 0,1-1 5-2,-1-3-1 2,1 5 5-1,-1 0 0 4,6-1-6-7,-2 6 8 5,2-3-9-1,10 1 0 0,-3 2-6-3,-1 0 6 4,1 0 3-1,-4 0-3-1,0 0 6-1,-1 0-9 3,0 0 1-1,3 0-7-1,-2 0 7 0,7 0-9 0,-3 0 5 2,-1 2 4-2,1 1-1 0,-3 6-4 0,-3-4-2 1,-7 4 2 0,-4-4-4-2,-1-3 7 2,1 1-8 0,2 0 2 0,1 0-3 1,5-3 3-3,-4 3-3 2,3-2 3 0,-2 6 2-3,-1-4-2 3,0 3 3 0,0 1-4 1,-2 1 7-3,-1 3-4 2,1 0-3 1,3 5 0-3,2 1 6 0,0-1-7 2,1-3 2 0,0 1-2 1,0-5 0-4,0-1-1 3,4-2 2 0,0 0-3 0,-8 4 0 0,-4 1 0 0,-4 8 0 0,-4 6 0 0,-3-1 0-2,4-2 0 1,-4-3 0 0,-1-5 0 1,1-7 0-1,3-7 0 0,-7 4 0 3,-1 0 0-4,-7 0 0 0,-2 4 0 2,-12 3 0 0,2-3 0 0,-3 1 0-2,3 3 0 2,6-5 0 0,-7-1 0 0,2 1 0-2,-4 0 0 2,-5-5 0 1,1 1 0 3,1-1 0-9,3 0 0 6,3-2 0-2,9 0 0 0,4 0 0-1,-1 0 0 1,5 0 0 3,-4 0 0-4,-2 0 0 0,-1 0 0 2,1-9 0 0,2-3 0 0,1 4 0-2,2 2 0 2,-1 5 0 0,-1 1 0 1,6 0 0-3,4 0 0 1,0 0 0 2,3-4 0-2,0 4 0-1,1 0 0 3,-4 0 0-2,-4 0 0 1,-1 0 0 0,-6 0 0-2,-4 0 0 4,-8-2 0-4,1 2 0 0,0 0 0 3,-4 0 0-1,-1 0 0 0,-7 0 0-2,-4 0 0 2,-5-6 0 0,-6-3 0 0,-3 1 0-2,5-6 0 3,-2 1 0-1,1-3 0-1,1-1 0-1,4 0 0 2,-2 1 0 0,-3 3 0 0,4 0 0-1,-4 1 0 0,3 4 0 2,-3-6 0-2,-4 2 0-1,-10-4 0 2,-8-2 0 0,-7-1 0 0,-9 5 0-2,3 2 0 2,-3 11 0 0,-5 1 0 0,1 0 0-2,-4 0 0 3,5 0 0-2,1 13 0 1,6 1 0-2,3-1 0 2,0 0 0 0,2 2 0 0,4-3 0-1,-4-3 0 0,0-1 0 2,-5 4 0-2,-15-5 0-1,-4-1 0 2,3-2 0 0,3-4 0 0,6 2 0-2,0 0 0 2,8 4 0 0,9 5 0 0,7 6 0-2,21-2 0 3,10 5 0-2,13 3 0 2,11-6 0-4,19 2 0 4,6-3 0-2,12-6 0 1,17-5 0-1,4-3 0-1,7 1 0 3,0-3 0-2,0 0 0-1,0 0 0 2,0 0 0 0,0 0 0 0,0 0 0-2,0 0 0 3,0 0 0-2,0 0 0 1,0 0 0-2,0 0 0 2,0 0 0 1,-14 9 0-2,-19 2 0-1,-11 2 0 2,-11 4 0 0,13-3 0 1,3-4 0-2,8 2 0-1,9-5 0 4,14-1 0-4,2-3 0 0,5-3 0 2,1 0 0 0,0 2 0 0,0-2 0-2,-3 12 0 2,-3 4 0 0,2 14 0 1,-1 16 0-4,5 17 0 3,0 16 0 0,0 15 0 0,0 7 0-2,0-5 0 2,0-3 0 0,0-6 0 1,2-3 0-3,1-4 0 1,1-3 0 2,-1-4 0-1,0-10 0-3,1-10 0 3,2-7 0 1,-3-5 0-1,2-6 0-3,1-1 0 3,2-2 0 0,2 4 0 1,3 0 0-3,-4-1 0 1,-1-3 0 2,-1-6 0-2,-4 0 0-1,0-6 0 2,-1-3 0 0,-2-4 0 1,0-5 0-3,0-5 0 1,0-1 0 1,5-2 0 0,-5 0 0-2,3 0 0 2,-1 0 0 1,1 0 0-1,4 0 0-3,-4 0 0 3,6 0 0 1,12 0 0-1,4-2 0-2,10-9 0 1,2 3 0 1,2 3 0 0,8-1 0-2,-2 0 0 2,7 1 0 1,6-3 0-2,6 4 0 1,1 0 0-2,12 4 0 3,9 0 0-2,4 0 0-1,11-4 0 2,6 4 0 0,-1 0 0 0,4 0 0-2,2 0 0 3,3 0 0-1,7 15 0 1,8 1 0-4,1 3 0 5,-2-2 0-4,0-7 0 4,3 0 0-5,0-3 0 2,5-2 0 1,0 3 0 0,-2 1 0-1,-1-2 0 0,3 3 0 2,-4-3 0-2,8 7 0 0,-2-3 0 1,-2 0 0-1,-3 3 0 2,-6-1 0-4,2 3 0 4,0 1 0-2,-7-3 0 2,-5-3 0-4,-8-3 0 4,-4-2 0-2,-2-4 0 1,10-2 0-2,2 0 0 2,5 0 0 0,5 0 0 0,-2 0 0-1,7 0 0 0,-4-2 0 2,0 2 0-2,1 0 0-1,1 0 0 2,-8 0 0 1,0 0 0-2,2 0 0-1,1 0 0 2,6 0 0 0,1-6 0 1,3 1 0-4,-5-4 0 4,-5 0 0-2,3 1 0 1,4 1 0-2,10-5 0 2,-3 2 0 0,-1-1 0 0,0-1 0-1,-1 2 0 0,1 1 0 3,4 1 0-3,-4 3 0-2,-6 3 0 3,-7-1 0 0,1 3 0 0,3 0 0-2,-4 0 0 2,2 0 0 0,-8 0 0 1,-2 0 0-4,-5-7 0 4,9 5 0-2,-9 0 0 1,8 2 0-2,-3 0 0 2,-6 0 0 0,-8 0 0 0,-4 0 0-1,-12 2 0 0,-17-2 0 2,-8 0 0-2,-11 0 0-1,-7 0 0 2,-4 0 0 0,-1 0 0 0,-5 0 0-2,6 0 0 2,2 0 0 0,7 0 0 1,7 0 0-4,3 0 0 3,1 0 0 0,0 0 0 0,-4 0 0-2,-10 0 0 2,-8 0 0 0,-10 0 0 0,-4 0 0-2,-2 2 0 2,-2 5 0-1,4-4 0 1,-3-1 0-2,-3-2 0 2,-7 3 0 0,1-1 0 0,-8 1 0-2,2-3 0 2,2 0 0-1,-1 0 0 2,7 0 0-3,-3 0 0 2,1 0 0-1,-6 0 0 2,4 0 0-3,-2 0 0 2,-1 0 0 0,2 0 0 0,5 0 0-1,2 0 0 0,4 0 0 3,2 0 0-4,0 0 0 0,0 0 0 2,0 0 0 0,-7 0 0 0,3 0 0-2,-3 0 0 3,-4 0 0-2,-4 0 0 2,-3 0 0-4,1 0 0 3,-4 0 0 0,0 0 0 0,1 0 0-2,9-5 0 2,-3-6 0 0,2-5 0 1,-4-11 0-2,-2-23 0 1,-3-24 0 0,0-20 0 0,0-17 0-3,0-8 0 2,4-4 0 1,-1-2 0 0,0 12 0-2,3 13 0 3,-3 13 0-2,-1 5 0 2,-2-2 0-3,0-7 0 2,0-12 0-1,0-3 0 1,0 5 0-1,0 5 0 1,0 15 0 0,0 16 0 0,0 15 0-2,0 23 0 1,0 15-18 1,0 7-46 0,0 5-22-2,0 0-81 2,0 0-56-1,0 0-67 2,0 0-575-3</inkml:trace>
    </iact:actionData>
  </iact:action>
  <iact:action type="add" startTime="169024">
    <iact:property name="dataType"/>
    <iact:actionData xml:id="d159">
      <inkml:trace xmlns:inkml="http://www.w3.org/2003/InkML" xml:id="stk125" contextRef="#ctx0" brushRef="#br3">32360 14731 299 0,'0'0'755'5,"0"0"-716"4,0 0 32-3,0 0 40 0,0 0-60 2,0 0-6 0,0 0 13 0,0 0-10-2,11-37-6 2,-11 37-3 0,-15-4 24-1,-8 2-3 0,3-1 6 1,-5 1-24 0,-5 2 11 0,-5-3-30-2,0-1 6 2,-5 3 1 0,1 1-8 0,-1 0 6-1,1 0-10 0,-3 0 9 5,-4 0-16 0,-2 0 2-10,5 0-9 4,3 5-4 2,1-2 0-3,2-3 0 3,0 0 0 0,2 0 0 0,1 0 0 1,-9 0 0-3,-4 0 0 1,-4 2 0 1,-2 8 0 0,1 2 0-2,-4-3 0 2,1-1 0 0,-2-4 0 0,-3-1 0-1,4 1 0 1,2-4 0 2,-1 3 0-4,0-1 0 0,-2 1 0 2,-1 2 0 0,-4 1 0 0,0-5 0-2,-6 6 0 2,-1-5 0 0,-2 1 0 0,5 0 0-2,1-3 0 3,4 4 0-2,1-4 0 2,-5 0 0-4,9 0 0 3,-5 0 0 0,6 4 0 0,3-4 0-1,1 0 0 0,-3 0 0 2,4 0 0-2,-4 0 0-1,-1 0 0 2,-3 0 0 0,-3 0 0 0,-3 0 0-2,-4 0 0 2,6 0 0 0,0 0 0 1,3 0 0-4,-5-4 0 4,5-3 0-2,-6 2 0 1,3-2 0-2,-13 6 0 2,0-2 0 0,-6 3 0 0,-11-3 0 0,2 0 0-2,-5-2 0 4,1-9 0-4,5 0 0 0,1-4 0 2,9 0 0 1,3 3 0-2,3 6 0-1,4 4 0 2,1 5 0 0,0 0 0 0,-1 0 0-2,1 0 0 4,1 0 0-4,5-5 0 0,-2 2 0 2,4-3 0 0,-4 5 0 0,-4-3 0 0,1 4 0-1,-5 0 0 0,-2 0 0 2,1 0 0-2,1 0 0-1,2 0 0 2,3 0 0 0,3 0 0 0,0 0 0-2,3 5 0 2,1-5 0 0,-2 6 0 1,2-3 0-4,-7-1 0 4,2 1 0-2,3-1 0 1,-3 5 0-2,0-4 0 2,3-1 0 0,1 3 0 0,-2 4 0-1,-5-4 0 0,5-2 0 2,-2 2 0-2,1-5 0-1,1 0 0 2,2 0 0 0,2 0 0 0,3 0 0-2,-2 0 0 2,3 2 0 0,-3 3 0 1,3 5 0-4,-2-3 0 6,2 5 0-6,-4-1 0 2,0-1 0 0,-3-1 0 1,-2-1 0 1,1-6 0-4,-3-2 0 4,-3 0 0-2,1 0 0 3,-3 0 0-4,-2 0 0 0,4 0 0 2,-2 0 0 0,-1 0 0-2,3 6 0 2,7-2 0 0,-5 0 0 0,0 2 0 1,0-4 0-4,0-2 0 5,-3 0 0-4,1 0 0 3,-2 0 0-4,5 0 0 3,1 0 0 0,4 0 0 0,4 4 0-1,3 1 0 0,5 1 0 2,3 1 0-2,10-5 0-1,2 5 0 2,10-4 0 0,0-1 0 0,3 0 0-3,0-2 0 4,-5 0 0-2,1 0 0 2,2 0 0-3,-5 0 0 1,-3 0 0 1,1 0 0 0,-2 0 0-2,-5 0 0 2,3 0 0 0,1 0 0 0,3 0 0-1,-1 0 0 0,1 0 0 3,5 0 0-6,5 0 0 4,10 0 0 0,6 0 0 0,-2 0 0 0,6 0 0-2,0 0 0 2,0 0 0 0,0 0 0-2,0 0 0 2,0 0 0 0,-7 0 0 0,6 3 0 0,-9-3 0-2,4 0 0 2,1 0 0 0,2 0 0 0,-1 0 0-1,4 0 0 0,-3 0 0 2,3 0 0-2,0 0 0-1,0 0 0 2,0 0 0 0,0 0 0 0,0 0 0-2,0 0 0 2,0 0 0 0,0 0 0-2,0 0 0 2,0 0 0 0,0 0 0 0,0 0 0-2,0 0 0 2,-3 0 0 0,0 3 0 0,-2-3 0-2,-8 0 0 3,-1 0 0-2,3 0 0 2,-5 3 0-2,3-3 0-1,6 0 0 2,0 0 0 0,4 0 0-2,3 0 0 2,0 3 0 0,-2-3 0 0,2 0 0 1,-3 3 0-4,3-3 0 3,-4 0 0 0,2 0 0-2,-3 2 0 3,-4-2 0-2,9 0 0 1,-4 0 0-2,1 0 0 3,3 0 0-2,-3 2 0 1,-1 2 0-2,4-4 0 2,0 6 0 0,-3 1 0 0,0 15 0 1,1 14 0-4,-3 12 0 4,4 15 0-2,-6 8 0 0,3 16 0 0,-1 2 0 1,3 4 0 0,-7 6 0-1,5-7 0 0,-5-9 0 1,-5-10 0 0,2-10 0-2,-3-9 0 4,7 2 0-3,2-9 0 1,1-4 0 0,1 3 0-3,-2 0 0 3,3 2 0 0,3-7 0 0,0-8 0-1,0-9 0 3,0-7 0-2,0-1 0-4,0-1 0 4,0 5 0-1,0 2 0 1,0 6 0-2,0 6 0 2,0-3 0 0,0 0 0 0,0-1 0 0,0-11 0 1,0-3 0-4,0-2 0 5,0-4 0-6,0 0 0 4,0-3 0 1,0 7 0-2,0 5 0-1,0 0 0 2,0 3 0 1,0-3 0-2,0-6 0-1,0-1 0 2,3-10 0 0,-3-2 0 0,0 0 0-2,0 9 0 2,1 4 0 0,4 1 0 0,2-1 0-1,-5 2 0 2,-2-7 0-1,0-3 0 0,2 2 0-1,-2 0 0-2,4-4 0 3,-4 4 0 0,0 5 0-2,0 7 0 2,0-6 0 1,3 1 0-3,0-5 0 1,-1-7 0 1,-2 1 0 0,5-3 0 0,-5 0 0-2,0 0 0 2,0 0 0 0,0 0 0 0,0 0 0-2,0 0 0 3,0 0 0-2,0 0 0 1,0 0 0 0,0 0 0-1,0 0 0 0,0 0 0 1,0 0 0-1,0 0 0 0,0 0 0 1,3 0 0 0,-3 0 0-2,0 0 0 2,0 0 0 0,0 0 0 0,0 0 0 0,0 0 0-2,0 0 0 2,2 0 0 0,11 0 0-2,5 0 0 3,9 0 0-2,7 0 0 2,1 0 0-2,-1 0 0-1,0 0 0 2,0 0 0 1,-5 0 0-3,4 0 0 1,8 0 0 3,-2 0 0-4,11 0 0 0,-2 0 0 2,1 0 0 0,2 0 0 0,4 0 0-2,3 0 0 2,4 0 0 0,4 0 0 0,-3 0 0-2,4 0 0 3,-7 0 0-1,0 0 0 0,-1 0 0-3,-7 0 0 3,6 0 0 0,-3 0 0 1,3 0 0-4,1 0 0 3,0 0 0 1,-1 0 0-2,0 0 0-1,-2 0 0 2,3 0 0 0,2 0 0 1,3 0 0-4,0 0 0 3,3 0 0 0,-7 0 0 0,1 0 0-1,-3 0 0 2,-3 7 0-3,-4-4 0 3,1 4 0-4,-4-2 0 3,-2-3 0 1,-3 0 0-1,-1-2 0-3,0 0 0 4,-2 0 0-1,-1 0 0 0,-3 0 0 1,2 0 0-5,1 0 0 5,1 0 0-1,2 0 0-3,-5 0 0 3,-1 0 0 0,-2 0 0 0,0 0 0-1,-6 0 0 1,5 0 0-1,-4 0 0 2,-1 0 0-4,-1 0 0 3,0 0 0 0,-2 0 0 1,-2 0 0-1,2 0 0-2,-1 0 0 3,2 0 0-3,-2 0 0 0,1 0 0 2,0 7 0 0,1-2 0 1,1-5 0-4,1 0 0 4,9 0 0-2,5 0 0 1,4 3 0-2,14-1 0 4,0 5 0-4,5-2 0 3,7 3 0-4,0-6 0 4,6 3 0-2,-4-1 0 1,1-2 0-2,-2-2 0 2,5 3 0 1,8-3 0-2,2 0 0-1,5 0 0 2,1 0 0 0,2 0 0 0,-6 3 0-2,-4 2 0 2,-4-5 0 0,0 6 0 0,-3-6 0-2,7 0 0 3,-1 0 0-2,6 0 0 2,0 0 0-4,0 0 0 3,1 0 0 1,-7 0 0-2,-2 0 0-1,-3 0 0 2,-4 0 0 1,2 0 0-2,-1 0 0 0,0 0 0 0,-4 0 0 4,2 0 0-2,-2 0 0-4,-2 0 0 3,2 0 0-2,3 0 0 2,3 0 0-1,6 0 0 1,-4 0 0-2,6 0 0 3,-3 0 0-1,-1 0 0-3,8 0 0 3,-4 0 0 0,5 0 0-1,5 0 0 0,9 0 0 2,1 0 0-2,-3 3 0 3,-6-3 0-6,-4 0 0 4,-3 0 0 0,3 0 0-1,-5 0 0 0,1 0 0 1,-2 0 0 0,-12 0 0-2,-9 0 0 4,-6-9 0-3,-10 1 0 1,-5-1 0-2,-5 2 0 1,0-5 0 1,-7 4 0 1,-1 3 0-2,-5 0 0-1,-11-2 0 3,5 5 0-2,-5 0 0-1,6-1 0 2,3-2 0 1,3 1 0-2,3 1 0-1,8-1 0 2,2-2 0 1,7 6 0-2,-2-2 0 0,4-2 0 2,-6 4 0-3,7-3 0 3,-4 1 0-4,3-1 0 3,-5-4 0 1,-6 3 0-2,-2 3 0-1,1-3 0 2,-1 1 0 1,-1-2 0-2,-2 0 0-1,6-1 0 2,-4 3 0 1,0-2 0-2,-4 2 0-1,-3 0 0 2,-3-3 0 0,1 6 0 0,-1 0 0-2,2 0 0 4,2 0 0-4,1 0 0 2,-1 0 0 0,-5 0 0-2,-5 0 0 3,1 0 0-2,-8 0 0-1,0 0 0 2,0 0 0 1,-1 0 0-1,-1-10 0-3,2-4 0 3,-1-5 0 0,0-8 0 0,-2-6 0-2,-1-6 0 3,-2-4 0-2,2 0 0 2,-5 4 0-2,2 1 0 1,-5 4 0 0,4 3 0 1,-2 2 0-2,-4 5 0-3,0-2 0 4,0-1 0 0,0-9 0-1,-5-4 0 0,-22-12 0 2,0-5 0-2,-3-5 0-1,1 6 0 2,-2-4 0 0,7 3 0 0,0-3 0-1,3-8 0 0,1-7 0 1,6 2 0 0,0 1 0-2,7 3 0 3,-3 6 0-1,7 7 0-1,-4 1 0 0,3 7 0 0,-1-2 0 2,5 2 0-2,0 4 0-1,0 1 0 2,0-6 0 1,0 3 0-2,0 2 0-1,0 3 0 2,0 10 0 0,0 7 0 0,0 7 0-2,0 9 0 2,0 4 0 0,0 4 0 0,0 0 0-2,0 0-122 2,0 0-79 0,0 0-27 0,0 0-124-2</inkml:trace>
    </iact:actionData>
  </iact:action>
  <iact:action type="add" startTime="173909">
    <iact:property name="dataType"/>
    <iact:actionData xml:id="d160">
      <inkml:trace xmlns:inkml="http://www.w3.org/2003/InkML" xml:id="stk126" contextRef="#ctx0" brushRef="#br3">28028 16338 566 0,'0'0'369'3,"0"0"-176"3,0 0 37 2,0 0-67-2,184-17-34 2,-149 22-11 0,12 7-24 0,3 2-42-2,15-7-9 3,-4 3-21-2,0-3-1 1,-4-2-9-1,-11-5 4 0,-13 3-10 1,-11-3-5 0,-17 0 1-1,-5 0-2 0,0 4-2 2,-17 6-9-2,-52 3-9 0,-30 0 20 0,-26 4 0 4,1-3 0-4,7-1-2-1,21-4 2 3,15-2-3-2,26 0 3 1,27-7-1-2,18 0 1 4,10 0 0-5,0 0 9 3,43 0 1-2,43 3 5 2,35 4-13 0,19 2 1 0,-4 4-3-1,-23 1 3 0,-34 0 4 2,-36-6-7-2,-31 3 0-1,-12-11 0 2,0 10 0 0,-55 5 0 0,-34-7 0-2,-25-2 0 2,-11-6 0 0,9 0 0 0,16-3 0-2,26-14 0 3,29 4 0-2,24 7 0 0,16 0 0 0,5 5 0 1,8-3 0 0,55 4 0 0,32 0 0-2,18 0 0 2,-7 0 0 1,-20 4 0-2,-29 11 0-1,-24 2 0 2,-25-13 0 0,-8 0 0 0,0 4 0-3,-19 7 0 3,-34 1 0 1,-20-1 0-1,-2-6 0-2,5-7 0 2,12-2 0 0,18 0 0-1,18 0 0 0,13 0 0 0,9 0 0 2,0 0 0-1,0 0 0-2,0 0 0 2,0 0-19 1,0 0-104-2,9 0-101-1,-9 0-39 2,0 11-224 0</inkml:trace>
    </iact:actionData>
  </iact:action>
  <iact:action type="add" startTime="191167">
    <iact:property name="dataType"/>
    <iact:actionData xml:id="d161">
      <inkml:trace xmlns:inkml="http://www.w3.org/2003/InkML" xml:id="stk127" contextRef="#ctx0" brushRef="#br5">27044 11983 1064 0,'0'0'196'5,"0"0"-61"2,0 0 12 0,0 0-77 2,0 0-15-2,0 0 17-1,0 0-42 3,24 125 40-1,-24-72-2-1,0-5-9-1,0 0-11 2,0-9-15 0,0-3-33 0,0-10 0-2,0-13 0 3,0-5 0-2,0-5 0 1,0-3 0-2,0 0 0 2,0 2 0 1,0 6 0-2,7 1 0 0,21 1 0 0,3 2 0 3,7-1 0-4,10 2 0 0,3-1 0 2,7 2 0 5,3-4 0-8,6 1 0 4,7 1 0 5,2-5 0-13,6 1 0 6,4 1 0-3,8-7 0 5,3 4 0-2,5-1 0 1,0 1 0-1,0 0 0 7,1-2 0-10,-2 2 0 3,-1-2 0-2,-3 1 0 2,-5-3 0 3,-8 1 0-4,-2-3 0 0,-7 7 0 2,0-7 0 0,-2 7 0 0,3-5 0 0,0 1 0-1,-1 0 0 1,-2-1 0-1,-1-2 0 0,0 0 0 3,-3 0 0-1,-5 0 0-4,1 0 0 1,-7 0 0 2,2 0 0-1,-2-2 0 1,0-4 0-1,-5 4 0 1,0-1 0 1,-5 3 0-2,-2 0 0 0,-1 0 0 1,-5 0 0-1,-1 0 0 1,-3 0 0-3,2 0 0 3,-5 0 0 0,0 0 0 0,-2 0 0-1,-1 0 0 2,3 3 0-3,4 5 0 2,-3-4 0-2,3 3 0 2,-5-4 0 1,-2-1 0-1,-5-2 0-2,-8 0 0 1,0 0 0 3,-9 0 0-4,2 0 0 0,-10 0 0 2,3 0 0 0,-3 0 0 0,0 0 0-1,0 0 0 0,4 0 0 2,5 0 0-2,-6 0 0-1,-2-5 0 2,3-4 0 1,2-12 0 1,4-15 0-7,2-20 0 5,0-4 0 0,-2 5 0 0,-2 11 0-1,-8 16 0 0,0 8 0 3,-3 13-194-4,-17 7-194 1,1 0-470 0</inkml:trace>
    </iact:actionData>
  </iact:action>
  <iact:action type="add" startTime="192595">
    <iact:property name="dataType"/>
    <iact:actionData xml:id="d162">
      <inkml:trace xmlns:inkml="http://www.w3.org/2003/InkML" xml:id="stk128" contextRef="#ctx0" brushRef="#br5">30188 10374 792 0,'0'0'360'4,"0"0"-252"4,0 0-18 0,0 0-66-2,100-156-19 3,-70 75 2-2,3-8 2 1,1 2-5-2,-4 3 1 1,-2 10-4 2,-14 18 5-1,-1 27-6-2,-13 22 1 2,0 7 0 0,0 0 14-1,0 15 32 0,-3 32-28 0,-19 18-12 1,2 12 5 1,7-7 16-1,7-7-1-1,6-8 9 1,0-15-22 0,0-16-7-2,0-16-7 4,23-8 0-4,15 0-2 3,11-22-15-5,-3-17 5 4,-7 1 5 0,-12 14 7 0,-14 13-1-2,-11 7 1 2,-2 4 0 0,0 4 7 0,0 31 6-1,0 9-13 0,0-1 0 2,0-7-12-1,0-6-42 3,0-13-91-6,0-17-90 2,0 0-488 1</inkml:trace>
    </iact:actionData>
  </iact:action>
  <iact:action type="add" startTime="193046">
    <iact:property name="dataType"/>
    <iact:actionData xml:id="d163">
      <inkml:trace xmlns:inkml="http://www.w3.org/2003/InkML" xml:id="stk129" contextRef="#ctx0" brushRef="#br5">30882 10087 981 0,'0'0'140'4,"0"0"35"4,0 0-72-2,165-52-63 0,-138 46-21 3,-8 4-17-2,-6 2-2 2,-13 0-49-4,0 0-71 3,0 0-84 1,-10 0-376-2</inkml:trace>
    </iact:actionData>
  </iact:action>
  <iact:action type="add" startTime="193201">
    <iact:property name="dataType"/>
    <iact:actionData xml:id="d164">
      <inkml:trace xmlns:inkml="http://www.w3.org/2003/InkML" xml:id="stk130" contextRef="#ctx0" brushRef="#br5">30882 10087 846 0,'-28'52'241'5,"73"-52"-90"4,-7 0-18-3,0 0-114 3,-4-12-18-1,-5 5-1 1,0-3-41-5,-3-2-72 4,-26 5-72 0,3 3-320 0</inkml:trace>
    </iact:actionData>
  </iact:action>
  <iact:action type="add" startTime="193412">
    <iact:property name="dataType"/>
    <iact:actionData xml:id="d165">
      <inkml:trace xmlns:inkml="http://www.w3.org/2003/InkML" xml:id="stk131" contextRef="#ctx0" brushRef="#br5">31395 9800 698 0,'0'0'235'4,"0"0"-73"4,0 0-40-1,0 0-53 0,0 0-9 1,167 30 0 0,-143-17-6-2,-3 1-26 2,-7-1-1 0,-3 1-7 0,-11 5 1-2,0 0-17 2,-7 1-4 0,-28-1-5 0,-3-5 4-2,5-4-2 4,7 0 3-4,3-1 0 3,9-1 0-4,3-2 2 3,11 3-2 0,0 1 6 0,0 5-3-2,0 4 0 2,8 5-2 0,23 3 0 1,10 1 2-4,0 1 2 4,0-2 9-2,-7 2-3 4,-12-5 3-6,-2-4-6 3,-13-9-6 0,-7 1 0 1,0 0-4-5,-4 2 0 5,-29-1-3-2,-16-4 0 3,-9-9-15-6,-14 0-30 4,-12 0-73 0,55 0-105 0,1 0-334-1</inkml:trace>
    </iact:actionData>
  </iact:action>
  <iact:action type="add" startTime="194938">
    <iact:property name="dataType"/>
    <iact:actionData xml:id="d166">
      <inkml:trace xmlns:inkml="http://www.w3.org/2003/InkML" xml:id="stk132" contextRef="#ctx0" brushRef="#br5">871 18282 688 0,'0'0'236'2,"0"0"-53"6,0 0-29-2,0 0-14 2,0 0-17 0,0 0 1 1,0 0-8-2,15-6-4 0,20 1-16 1,15-3-21-1,8 2-75 2,18-1 0-3,10 1 0 2,20 2 0 0,15 3 0 0,11 1 0-2,19 0 0 4,5 0 0-4,-1 0 0 3,-7 0 0-4,1 0 0 3,1 0 0 0,8 0 0 0,3 0 0-2,-6 0 0 2,-4 0 0 0,-13 0 0 0,-15 0 0-2,-9 0 0 2,-20 0 0 0,-15 0 0 1,-12 0 0-4,-12 0 0 3,-8 0 0 0,-11 0 0 0,-4 0 0-2,-16 0 0 2,-9 0 0 0,-3 0 0 0,-4 0 0-2,11 0 0 2,25 0 0 1,10 0 0-1,9 0 0-3,0 0 0 4,-18 8 0-1,-3 2 0 0,2-4 0-2,7 5 0 2,10 3 0 0,9-6 0 0,-4 3 0-2,-9 1 0 2,-19-8 0 0,-21-1 0 0,-9 0 0-3,0-1 0 3,0 3 0 0,-9-5 0 0,-54 7 0-2,-40-7 0 2,-44 0 0 0,-19 0 0 0,-21-7 0-1,-10-9 0 0,-6 3 0 1,8-6 0 0,6 2 0-2,10 3 0 2,8 1 0 0,6 2 0-2,12 6 0 5,19-7 0-4,18 9 0 0,19 3 0 1,18-5 0-2,21 1 0 1,24-3 0 1,16 2 0-2,15 5 0 2,3-3 0 0,0 1 0 0,3-1 0 0,64-3 0-2,50-7 0 2,64 2 0 0,33 11 0 1,19 0 0-4,-17 0 0 3,-20 11 0 0,-21 18 0 0,-27 10 0-2,-6-3 0 2,-19-12 0 0,-28 2 0 0,-29-16 0-2,-27-3 0 2,-29 0 0 0,-10-2 0 0,-79 9 0-2,-94 5 0 2,-84 3 0 0,-83-10 0-2,-24-12 0 2,-4 0 0 0,30-10 0 0,61-20 0 0,68 8 0-2,75 5 0 2,81 0-103 0,75 10-290 2,66-3-332-4</inkml:trace>
    </iact:actionData>
  </iact:action>
  <iact:action type="add" startTime="199871">
    <iact:property name="dataType"/>
    <iact:actionData xml:id="d167">
      <inkml:trace xmlns:inkml="http://www.w3.org/2003/InkML" xml:id="stk133" contextRef="#ctx0" brushRef="#br5">2670 14384 629 0,'0'0'149'5,"0"0"-1"1,0 0-40 2,0 0-63 0,0 0-21-1,0 0 4 0,0 0 20 1,0 0 10 0,40 54 15 0,-36-42-1-2,-4 5-11 2,0 4-29 0,0-2-10-1,0-2 4 1,0-7-2 0,0-7-14-1,0 1 0-1,0-4 5 3,1 0 4-2,-1 0 0 2,8 0 1-4,-8 0-5 3,18 0 12 0,0 7 1 0,8 5-14-2,9 4-6 2,-8-5 10 0,-2 3 4 0,-1-6-11-2,1-1 8 3,8-3-5-2,1-2-6 4,5-2-7-5,5 0 12 1,2 0 3 2,4 0 7-2,-2 0-4-1,0 0 3 2,7 0 5 0,-2-2-11 0,7-7 3-2,0 1-9 2,-2-3 1 4,-3-1-2 0,-6 8 4-11,-2 0-5 4,1 2 3 2,-6 0-6 2,5 2-5-4,1-3 0 3,0 3 0 0,1 0 0 1,-2 0 0-3,-5 0 0 1,-4 0 0 2,-1 0 0-2,-2 0 0 0,3 0 0 0,-1-2 0 2,2 2 0-1,-6 0 0-2,3 0 0 1,4 0 0 1,-4 0 0 1,-2 0 0-4,2 0 0 4,2 0 0-2,-3 2 0 1,4 3 0-1,5 4 0 2,-2-1 0 0,1 1 0-3,-1-4 0 2,2 3 0-3,4-3 0 5,-3 1 0-4,4 2 0 0,-1-3 0 2,7 4 0 0,-3-2 0 0,2 0 0-2,1-2 0 2,3 0 0 0,-2-3 0 1,9 5 0-4,3 1 0 3,-5-1 0 0,8 2 0 0,-5 3 0-2,5-5 0 2,-5-1 0 0,-1-2 0 0,1-1 0-1,-2-3 0 1,-7 4 0 1,1 1 0-2,-6 0 0-1,-1 4 0 2,1-4 0 0,-4 0 0 0,2 1 0-2,-5-2 0 2,0 6 0 0,1 1 0 0,0-3 0-2,-4-1 0 5,-5 3 0-6,-2-3 0 4,0-4 0-4,-5 3 0 3,1-3 0 0,-4-1 0-1,-2-2 0 0,-1 0 0 0,-4 0 0 2,2 0 0-2,-3 0 0-1,-5 0 0 2,-4 0 0 0,-3 0 0 0,-7 0 0-2,0 0 0 2,0 0 0 0,0 0 0 0,0 0 0-2,0 0 0 2,0 0 0 0,0 0 0-1,0 0 0 0,0 0 0 1,0 0 0 0,0 0 0 0,0 0 0-2,0 0 0 2,8-5 0 2,1-28 0-3,3-11 0 0,1 1 0 0,-7 10 0 2,-2 13 0-2,-4 16 0-1,0 4 0 1,0 0-55 0,0 0-101 3,0 0-80-5,-7 0-91 3,0 0-326 0</inkml:trace>
    </iact:actionData>
  </iact:action>
  <iact:action type="add" startTime="201751">
    <iact:property name="dataType"/>
    <iact:actionData xml:id="d168">
      <inkml:trace xmlns:inkml="http://www.w3.org/2003/InkML" xml:id="stk134" contextRef="#ctx0" brushRef="#br5">6940 13196 872 0,'0'0'210'2,"0"0"-33"5,0 0-30 2,0 0-65-2,0 0-19-1,0 0-9 2,39 40-26 1,-20-70-19-1,7-23-7-3,7-19-2 4,5-20 2-1,-4-11-2-1,2-9 5-1,-3-1-2 2,-5 17-3 0,-7 25 3 1,-10 28-4-3,-1 22 1 3,-7 18 0-3,-3 3 1 3,0 0 0-4,0 24 28 3,0 22-10 0,0 14-13 0,-10-8-2-2,5-6 6 2,5-2 5 1,0-11 4-2,0-6-10-1,18-8-6 2,21-13-3 1,11-6-8-1,-2 0-6-3,1-16-1 5,-7-12 3-3,-12 9 2 1,-7 9 9-2,-16 7 1 3,-3 3 2-2,-1 5 3 1,-3 31 20-2,0 8-22 3,0-4-3-2,0-7 5 2,0-8-4-3,0-6-1 2,0-7-11-1,0-7-34 1,0-5-89-2,0 0-100 2,0 0-156 0</inkml:trace>
    </iact:actionData>
  </iact:action>
  <iact:action type="add" startTime="202282">
    <iact:property name="dataType"/>
    <iact:actionData xml:id="d169">
      <inkml:trace xmlns:inkml="http://www.w3.org/2003/InkML" xml:id="stk135" contextRef="#ctx0" brushRef="#br5">7779 12570 776 0,'0'0'243'4,"0"0"-64"2,0 0-39 2,0 0-78 0,161-13-10 0,-142 13-18-2,4-2-24 3,-7 2-7-2,-9 0-3 1,-7 0-10-1,0 0-52 0,0 0-115 1,0 0-170 0</inkml:trace>
    </iact:actionData>
  </iact:action>
  <iact:action type="add" startTime="202476">
    <iact:property name="dataType"/>
    <iact:actionData xml:id="d170">
      <inkml:trace xmlns:inkml="http://www.w3.org/2003/InkML" xml:id="stk136" contextRef="#ctx0" brushRef="#br5">7761 12776 563 0,'0'14'340'8,"12"-14"-142"-2,18 0-27 4,2 0-71-6,11 0-11 4,0 0-30 0,1 0-31 0,-4 0-19-2,-11 0-9 2,-1-14-3 0,-4-5-47-1,-2-10-90-1,-22 17-75 2,0 1-285 1</inkml:trace>
    </iact:actionData>
  </iact:action>
  <iact:action type="add" startTime="202701">
    <iact:property name="dataType"/>
    <iact:actionData xml:id="d171">
      <inkml:trace xmlns:inkml="http://www.w3.org/2003/InkML" xml:id="stk137" contextRef="#ctx0" brushRef="#br5">8268 12391 134 0,'0'0'696'6,"0"0"-482"0,0 0-41 1,0 0-64 2,0 0-39-2,0 0-19-1,102-16-20 2,-102 16-3 0,0 16-9 0,0 3-10-2,-7 5-8 3,-20 1 3-2,2-1 8 1,-2 0-1-2,4-1 8 2,6-4-11 0,5-5 4 0,9-7-11-1,3-1 7 0,0 4-4 2,0 5 33-2,18 6-7-1,19 10-28 2,0-2-2 0,-5 2 7 0,-1 0 2-2,-7-7 4 5,-7 1 7 1,-4-6 4-8,-4-3 4 3,-9-1-13 0,0 2 1 0,0 2-6 1,0 1-4-4,-18-1-2 5,-9 2-2-1,-7-6 0 0,5-3-1-2,1-3-1 2,9-3-3 1,8 0-12-2,1-6-71-1,5 0-66 2,5 0-77 0,0 0-173 0</inkml:trace>
    </iact:actionData>
  </iact:action>
  <iact:action type="add" startTime="203902">
    <iact:property name="dataType"/>
    <iact:actionData xml:id="d172">
      <inkml:trace xmlns:inkml="http://www.w3.org/2003/InkML" xml:id="stk138" contextRef="#ctx0" brushRef="#br5">5937 18372 71 0,'0'0'404'5,"0"0"-293"0,0 0 35 3,0 0-60 0,0 0-34-2,0 0-5 2,0 0-19 0,38-10-16 0,-38 10-10-1,0 0 7 1,0 0 59-1,4 0 62 1,-4 0 11 0,3 0-7-1,-3 0-40 0,6 0-30 2,15 0-12-4,18 0-15 4,29 0-16-1,32 0 4 0,34 0 27 2,37 0-3-5,40 0-9 3,39 0-15 0,17-7 4 0,-9-5-6-2,-26 0-13 2,-34 4 6 0,-30 8-1 0,-26 0-5-2,-21 0-2 4,-23 0 3-4,-33 0 3 4,-30 0-8-6,-20 0-1 4,-12 0-5 0,-3 3 0-1,-11 2 0 0,-72 7 0 0,-47-2 0 3,-56-1 0-4,-23-4 0 0,-29-5 0 2,-11 0 0 1,3 0 0-2,9 0 0-1,29 0 0 2,32 0 0 1,39 5 0-2,43 1 0-1,40 0 0 5,29-4 0-4,22-2 0-2,3 0 0 2,58 0 0 1,66 0 0 0,62 0 0 1,48 0 0-3,24 0 0 1,7 0 0 3,-16 0 0-4,-31 6 0 0,-34 0 0 3,-32-1 0-2,-36 3 0 0,-33-4 0 0,-32 3 0 1,-25-7 0 1,-21 5 0-1,-5-5 0-3,0 3 0 3,-60 8 0 1,-71-1 0 0,-56-10 0-3,-45 0 0 2,-10 0 0-1,8 0 0 1,26 0 0-1,32 0 0-1,42-5 0 3,40 5 0-2,33-5 0-1,37 5 0 2,18-6 0 0,6-2 0 0,50-4 0-2,33 12 0 2,25 0 0 1,-3 0-60-2,-18 7-98-1,-60 6-121 2,-16 3-127 0</inkml:trace>
    </iact:actionData>
  </iact:action>
  <iact:action type="add" startTime="206999">
    <iact:property name="dataType"/>
    <iact:actionData xml:id="d173">
      <inkml:trace xmlns:inkml="http://www.w3.org/2003/InkML" xml:id="stk139" contextRef="#ctx0" brushRef="#br5">8566 14467 539 0,'0'0'420'5,"0"0"-277"3,0 0-43 0,0 0-41-2,0 0-51 2,0 0 21 1,21 142 1-1,-21-131 12-3,0 1 4 3,16-2-6 0,-2 4 0 0,8-4 2 0,2 4-10-2,2-4-2 2,-1 2-4 0,2 2-12-1,2-4-2 0,8-1-8 3,3-4 1-4,3 3-2 0,11-2 13 5,0 2 11-4,8 0 9 1,-2 0-5-2,9-5 2 2,8 2-8 0,4-5-7 0,8 0-3-2,6 0-7 3,3 0 8-2,-5 0-2 2,-6-5 5-4,-7-2-4 3,-11 7-2 0,-1 0 7 0,-5 0-14-1,8 0 6 0,1-10-6 2,8 1 4-2,5-1-6-1,4 0 6 2,-5-1 2 0,-2 3-1 0,-3-1-5-2,-6 4-6 3,-2-2 0-2,-5 7 0 1,0 0 0 0,5-5 0-1,1 3 0 0,1-3 0 2,-2 2 0-4,-9 3 0 3,0 0 0 0,-2 0 0 0,0 0 0-1,-4 0 0 0,2 0 0 3,-6 0 0-4,-7 0 0 0,-5 0 0 2,-4 0 0 0,-2 0 0 0,6 0 0-2,-1 0 0 2,6 0 0 0,-2 0 0 1,-7 0 0-4,-3 0 0 4,-5 0 0-2,-3 0 0 2,-3 0 0-4,-4 0 0 3,6 0 0 0,0 0 0-1,4 0 0 0,2 0 0 1,-11 0 0 1,4 0 0-2,-5 3 0-1,-8-3 0 1,2 2 0 1,-5-2 0 0,1 0 0-2,-5 0 0 2,-3 0 0 0,0 0 0 1,0 0 0-4,0 0 0 3,7 0 0 0,-1-22-3 1,-4-8-6-2,5-6-17-1,-7-1-13 2,0-5-47 0,0-2-55-1,0-4-43 1,0 31-72 0,0 3-174 2</inkml:trace>
    </iact:actionData>
  </iact:action>
  <iact:action type="add" startTime="208375">
    <iact:property name="dataType"/>
    <iact:actionData xml:id="d174">
      <inkml:trace xmlns:inkml="http://www.w3.org/2003/InkML" xml:id="stk140" contextRef="#ctx0" brushRef="#br5">12192 13140 237 0,'0'0'624'3,"0"0"-434"4,0 0-14 1,0 0-91 0,0 0-47-2,0 0-22 1,88-33 0 2,-56-32 3-2,2-19 14-1,-4-8 0 2,-2-4-17 0,-9 8-9 0,-6 15-6 0,-9 21 3-2,-4 19-3 3,0 15-2-2,0 12 1 1,0 6-2-2,0 0-1 3,0 0 3-1,-4 13 10-3,-10 20-1 4,-1 7 4-2,5-4-4 3,10 7 10-5,0-9-13 2,0-5-2 1,0-6-4 0,7-12 0-2,25-9-1 2,9-2-11 0,3 0-2 0,5-32 0-1,-5-9 5 1,-7-1-3 0,-11 10 3-1,-7 10-1 2,-11 9 10-2,-1 10 0 1,-4 3 2-1,-3 0 3-1,0 26 39 3,0 24-35-1,0 6-6 1,0-5 2-4,0-6-5 5,0-13 0-4,0-11-1 3,0-9-23-4,3-12-40 2,10 0-105 1,-8 0-55 0,4-17-510-1</inkml:trace>
    </iact:actionData>
  </iact:action>
  <iact:action type="add" startTime="208938">
    <iact:property name="dataType"/>
    <iact:actionData xml:id="d175">
      <inkml:trace xmlns:inkml="http://www.w3.org/2003/InkML" xml:id="stk141" contextRef="#ctx0" brushRef="#br5">12948 12517 729 0,'0'0'246'3,"0"0"-67"2,0 0-49 3,0 0-82 0,185-11-8 1,-155 11-18-4,-8-4-20 4,-6 4-1-2,-12-2-1 2,-4-1-45-2,0 3-79 0,0 0-113 0,-2 0-335 2</inkml:trace>
    </iact:actionData>
  </iact:action>
  <iact:action type="add" startTime="209117">
    <iact:property name="dataType"/>
    <iact:actionData xml:id="d176">
      <inkml:trace xmlns:inkml="http://www.w3.org/2003/InkML" xml:id="stk142" contextRef="#ctx0" brushRef="#br5">12993 12649 817 0,'0'0'234'5,"0"0"-61"1,0 0-92 2,0 0-33-1,157 21-31 3,-119-21-15-5,-4 0-2 4,-5 0-41-2,0-21-65 1,-29 8-69-3,0-1-312 3</inkml:trace>
    </iact:actionData>
  </iact:action>
  <iact:action type="add" startTime="209348">
    <iact:property name="dataType"/>
    <iact:actionData xml:id="d177">
      <inkml:trace xmlns:inkml="http://www.w3.org/2003/InkML" xml:id="stk143" contextRef="#ctx0" brushRef="#br5">13501 12248 658 0,'0'0'226'5,"0"0"-20"3,0 0-107-2,0 0-43 2,0 0 2 0,0 0-20 0,152 31-10-2,-152-10-9 2,0 1-12 0,-12 4-6 0,-31-3-2-2,-5-2 2 3,2-3 0-2,4-1-1 1,12-4 2-2,12 0-1 2,5-3 2 0,13 5-1 0,0 1 19-2,0 3 10 2,18 4-14 0,22 4-3 0,-1 0-2-2,4 0 8 2,-7 4-13 0,-10-5 5 0,-7-1-6 1,-13-6 0-2,-6 7-3-1,0 0-3 2,-27 1-6-1,-31 7 1 1,-14-12-4 0,-14-5-34 1,-12-4-73-5,60-13-90 4,4 0-350 0</inkml:trace>
    </iact:actionData>
  </iact:action>
  <iact:action type="add" startTime="210389">
    <iact:property name="dataType"/>
    <iact:actionData xml:id="d178">
      <inkml:trace xmlns:inkml="http://www.w3.org/2003/InkML" xml:id="stk144" contextRef="#ctx0" brushRef="#br5">10305 18435 742 0,'0'0'238'5,"0"0"-109"3,165 6 3 0,-75-17-54-1,41-14 12 0,42-2-17 1,41-3-17 0,36 5 0-2,9 9 7 2,16 2-13 2,-10 14 0-2,-12 0-11-2,-11 0-12 4,-16 0-10-4,-26 0-5 3,-23 14 0-4,-34-9-9 3,-28 2 6 0,-29-6-7 0,-27-1 0-2,-25 0-2 2,-19 0 0 0,-15 0 0-1,0 0-2 0,0 0-20 0,-29 0-12 0,-60 0 19 2,-47 0 13-3,-44 0 2 3,-27-18 0 0,-28-10 1-3,-25 1 4 0,-1-4-1 3,11 7 0-2,21 16-4 3,40 8-1-6,41 0-4 4,33 0 0 0,40 13 5 0,37 3 1-2,25-9 4 2,13 6 3 1,44 1-5 0,53 8-3-3,49 2-2 3,40-5-1-2,34-2 3 0,31-3-2-2,5-9 1 3,4-3-3 1,-29-2-3-2,-37 3 7-1,-32-1 11 4,-44 10 5-3,-28-7-1 2,-35-2 2-5,-23-3-10 4,-25 3 1 0,-7 0-5 0,-39 2 4-2,-80 1-5 2,-73 0 3 0,-66-6 3 0,-31 0-7-1,-1 0 30 0,25 0 17 1,31 5-7 0,52 7-30-2,45 3-11 2,46-4-9 0,46-11-18 0,45 0-27-2,8 0-46 4,74 0-21-4,17-6-95 4,-39 6-124-6,-23 0-616 4</inkml:trace>
    </iact:actionData>
  </iact:action>
  <iact:action type="add" startTime="212468">
    <iact:property name="dataType"/>
    <iact:actionData xml:id="d179">
      <inkml:trace xmlns:inkml="http://www.w3.org/2003/InkML" xml:id="stk145" contextRef="#ctx0" brushRef="#br5">14260 14480 605 0,'0'0'383'6,"0"0"-276"1,0 0 31-2,0 0-58 3,0 0-24 1,0 0 29-1,0 0-61-3,51 46 42 3,-50-16-9 0,3 3-3-2,-1 0-17 2,-3-6-13 0,3-5-3 0,-3-10-7 0,0-7-4-2,0-5 3 3,0 0-5-1,0 0-7 0,3 0 10-3,-3 0-6 3,1 0 15 1,13 0-2-2,5 11 6-1,2 2-14 2,-4-1-6 1,2-1 1-1,0-3 0-3,5-3 3 3,7 2-2 0,-3 0 4 0,13-5-2-2,8 1 2 5,-2-3 9-4,8 0-7 1,7 0 2-2,-2 0-1 3,8 0 4-2,1-5 0 0,0-3 5 0,-1-1-16 1,-3 2-6 0,-6-3 0 0,-4 8 0-2,-3 2 0 2,1 0 0 0,-8 0 0 0,7 0 0-1,-1 0 0 0,7 0 0 5,-1 0 0-4,0 0 0-5,5 0 0 6,-2 0 0-3,3 0 0 1,-6 0 0-1,-3 0 0 4,1 0 0-4,-6 0 0 4,6 5 0-6,-4 4 0 5,6-4 0-2,2 1 0 1,-1 2 0-2,-3 3 0 2,-3-7 0 2,-4 6 0-3,0-8 0-1,4-2 0 1,3 0 0 4,0 0 0-5,3 0 0 0,2 0 0 2,-5 0 0-1,2 0 0 1,2 0 0-2,-10 0 0 4,5 0 0-3,-6 0 0 1,-1 0 0-2,-5 0 0 2,-1 0 0-1,5 0 0 2,1 0 0-3,-3 0 0 2,-2 0 0 0,0 0 0-2,3 0 0 4,-2-2 0-4,2-4 0 3,4 2 0-2,-4-3 0-1,-2-1 0 2,-4-3 0 0,1-6 0 0,-4 4 0-2,1 0 0 3,-10 2 0-2,-6 2 0 3,-6 4 0-7,-2 1 0 5,-7 3 0 0,-1-3 0 0,-5 1 0-1,5 1 0 0,-5-1 0 1,0 1 0 0,2 2 0-3,-2-2 0 4,0 2 0-1,0 0 0-2,0 0 0 2,0 0 0 0,0 0 0 0,0-3 0 0,0 3 0-2,0-4 0 3,0 4 0-2,0-13 0 1,0-15 0-2,0-18 0 2,0-18 0 0,0-7 0 0,0 0 0 1,0 4 0-3,0-2-18 3,0 15-77-2,0 12-51-2,0 15-66 3,0 27-83 0,0 4-272 0</inkml:trace>
    </iact:actionData>
  </iact:action>
  <iact:action type="add" startTime="213976">
    <iact:property name="dataType"/>
    <iact:actionData xml:id="d180">
      <inkml:trace xmlns:inkml="http://www.w3.org/2003/InkML" xml:id="stk146" contextRef="#ctx0" brushRef="#br5">17563 13292 793 0,'0'0'243'5,"0"0"-118"0,0 0-57 3,0 0-64 1,0 0-1-2,0 0 0-1,103-204 7 2,-73 91-2 1,5-15 4-1,-8-3-5-3,-3 10 2 3,-6 26-5 0,-8 32-2 0,-4 30 0-2,-4 20-2 3,-2 13 4-2,0 0 1 1,0 46 8-2,-5 14-12 2,-5 6 6 0,7-4 10-2,3-7 6 5,0-7-7-4,0-17-14 1,0-9 2 0,20-13-4-1,19-9-3 0,12 0-18 1,-4-14 6 0,1-18 3-1,-16 1 11 0,-7 15-1 2,-13 4 0-3,-7 12 2 0,-5 0 1 3,0 31 39-2,0 15-38-1,0 0 9 2,0-1 10 0,0-7-4 0,0-6-12 0,0 3-5-1,-5-1-31 0,-1-7-75 2,3-25-58-2,3-2-275-1</inkml:trace>
    </iact:actionData>
  </iact:action>
  <iact:action type="add" startTime="214493">
    <iact:property name="dataType"/>
    <iact:actionData xml:id="d181">
      <inkml:trace xmlns:inkml="http://www.w3.org/2003/InkML" xml:id="stk147" contextRef="#ctx0" brushRef="#br5">18289 12708 714 0,'0'0'184'5,"0"0"5"1,0 0-96 2,0 0-18 0,0 0-5-2,0 0-26 3,153-42-7-2,-129 42-9-1,-9 0-13 2,1 0-15 0,-13 0-3 0,-3 0-52 0,0 25-91-1,-3-11-93 0,-18-1-464 2</inkml:trace>
    </iact:actionData>
  </iact:action>
  <iact:action type="add" startTime="214690">
    <iact:property name="dataType"/>
    <iact:actionData xml:id="d182">
      <inkml:trace xmlns:inkml="http://www.w3.org/2003/InkML" xml:id="stk148" contextRef="#ctx0" brushRef="#br5">18289 12708 856 0,'26'169'185'2,"16"-169"0"10,-2 0-84-8,-2 0-57 4,0 0-15 0,-2-7-26 0,-3 0-3-2,-5 3-18 2,-10-12-68 1,-18 12-83-2,0-2-280-2</inkml:trace>
    </iact:actionData>
  </iact:action>
  <iact:action type="add" startTime="214905">
    <iact:property name="dataType"/>
    <iact:actionData xml:id="d183">
      <inkml:trace xmlns:inkml="http://www.w3.org/2003/InkML" xml:id="stk149" contextRef="#ctx0" brushRef="#br5">18728 12574 720 0,'0'0'205'3,"0"0"-25"5,0 0-97 0,0 0-21 1,0 0-9-4,0 0-9 3,140 65-9 0,-140-38-20 0,0 4-10-1,-31 0-5 0,-16 0 1 2,-8-6-2-2,0-2 2 1,9-6 0-2,9-8 0 2,12 1 0 0,10-3 0 0,13-4 1-1,2-3 13 0,0 7 20 3,8 5 21-4,36 3-34 0,9 6-17 2,0 6 1 0,-4 0 10-2,-14 6 8 2,-7 0-3 0,-9-3-6 1,-14-3-12 0,-5 0-3-3,0 1-1 3,-33-3-8-3,-28-9-20 3,-18-8-29-4,-13-8-62 3,-4 0-43 0,60 0-104 0,6 0-705-1</inkml:trace>
    </iact:actionData>
  </iact:action>
  <iact:action type="add" startTime="215790">
    <iact:property name="dataType"/>
    <iact:actionData xml:id="d184">
      <inkml:trace xmlns:inkml="http://www.w3.org/2003/InkML" xml:id="stk150" contextRef="#ctx0" brushRef="#br5">15615 18622 328 0,'0'0'604'5,"0"0"-427"4,0 0 0-5,0 0-60 4,201-80-31 0,-142 64-11 0,21-3-3-2,20-1-24 2,27-2 8 0,31-2-13 0,23 5-5-1,16-5 1 0,9-2-6 2,-1 9-4 1,-9 5-10-6,-6 12 0 4,-9 0-11 0,-4 0 3 2,-3 0-5-4,-11 0 2 2,-13 0 0-1,-16 0 0 1,-18 0-3-3,-26 0-3 3,-27 0 6 0,-22-7-2 0,-22 7 1-2,-11 0-7 2,-8 0 0 0,0 0 2 0,0 0-2-1,0 0 0 0,0 0 2 1,0 0 0 0,-37 0-2-2,-42 14 1 2,-48 8 2 0,-43-2-6 0,-35-14 0 0,-29-6 3-1,-11 0 0 0,-13-31 3 2,-2-5 0-2,13 4-3-1,16 7 0 2,24 8-4 0,42 10-2-2,33 7-3 2,45 0-2 0,40 0 9 0,32 0 2-1,15 0 4 0,13 0 2 2,77 7-2-2,51 18-1-1,66 0-3 2,39-1 2 0,23-5-1 0,12-7-1-2,-8-2-6 3,-23-10 0-2,-43 3 6 2,-43 8 7-4,-51 1 3 4,-45-2-3-1,-30-3-7-1,-29 0 0-1,-9-7 0 2,-36 10 0 0,-88 9 0 0,-77 7 0-1,-60-8 0 0,-25-4 0 1,-17-5 0 0,12-1 0-2,18-4 0 2,39 3 0 0,60-2 0 0,58 3 0-2,54-8 0 4,45 7 0-4,17-7-51 3,64 0-10-4,43 0-126 4,33 0-57-2,-67-7-63 2</inkml:trace>
    </iact:actionData>
  </iact:action>
  <iact:action type="add" startTime="220648">
    <iact:property name="dataType"/>
    <iact:actionData xml:id="d185">
      <inkml:trace xmlns:inkml="http://www.w3.org/2003/InkML" xml:id="stk151" contextRef="#ctx0" brushRef="#br4">19594 14303 905 0,'0'0'161'3,"0"0"-1"4,0 0-29 1,0 0-51 0,0 0-5-2,0 0 6 2,0 0-8 0,13 29-31 1,-13 10-5-4,0-1 14 3,0 3-14 0,0 0-4 1,0-3-2-3,0-2-12 1,0-9-2 1,0-10-8 0,0-12 3 0,0-5-4-2,0 0-5 3,0 0 0-2,0 0 0-1,0 0-2 2,3 0 0 1,12 0 2-1,9 0 3-3,13 0 4 4,-2-3 4-2,6 1 1 2,1-1 1-3,-1 0-6 1,0 3-10 3,-1 0 0-2,-4 0 0-2,4 0 0 2,-5 0 0 0,6 0 0 0,4 0 0-1,2 3 0 0,-1 2 0 2,9 0 0-2,7 1 0-1,2-6 0 2,9 0 0 0,6 0 0 0,6 0 0-2,-2 0 0 2,-4 3 0 0,-2 0 0 1,-3 1 0-4,2-1 0 3,3 4 0 0,-7-2 0 0,5-3 0-2,-10 5 0 2,-2-4 0 0,-8-3 0 0,1 2 0 0,-4-2 0-2,1 0 0 3,-3 0 0-2,0 0 0-1,-7 0 0 2,2 5 0 0,1-3 0 0,-3 5 0-2,7-2 0 2,-7 0 0 0,-1 0 0 1,4-1 0-4,-9 1 0 8,1-2 0-8,2 0 0 2,1-1 0-2,-1-2 0 3,0 0 0 0,2 0 0 0,-5 0 0 0,5 0 0-2,-2 0 0 3,2 0 0-2,0 0 0-1,-10 0 0 2,1 0 0 0,-1-5 0 0,0 2 0-2,1-2 0 3,2 1 0-2,-1-1 0 1,0 3 0-2,4-5 0 3,-6 7 0-2,0-1 0 1,-6 1 0-3,1 0 0 8,2 0 0-4,-5 0 0-5,3 0 0 1,-3 0 0 3,5 0 0 0,-4 0 0-1,7 0 0-1,0 0 0 2,-4 0 0 1,2 0 0 1,3 0 0-6,-8 0 0 7,0 0 0-6,-2 0 0 3,-6 0 0-3,-5 0 0 3,1 0 0 0,-5 0 0 0,1 0 0-2,-2 0 0 2,3 0 0 0,-2 0 0 0,-4 0 0-1,0 0 0 0,-6 0 0 2,0 0 0-2,0 0 0-1,0 0 0 2,0 0 0 0,0 0 0 0,0 0 0 0,0 0 0 0,0 0 0-1,0 0 0 1,0 0 0-2,0 0 0 1,0 0 0 1,0 0 0 0,0 0 0-2,0 0 0 2,0-26 0 1,4-14 0-2,-4-16 0 0,0-3 0 1,0 10 0 0,0 8 0 0,0 8 0-2,0 3-34 1,0-3-130 1,-4 0-70-2,4 27-85 2,0 6-402 0</inkml:trace>
    </iact:actionData>
  </iact:action>
  <iact:action type="add" startTime="222403">
    <iact:property name="dataType"/>
    <iact:actionData xml:id="d186">
      <inkml:trace xmlns:inkml="http://www.w3.org/2003/InkML" xml:id="stk152" contextRef="#ctx0" brushRef="#br4">23323 13689 810 0,'0'0'211'4,"0"0"-93"1,0 0-37 4,0 0-67-1,0 0-6-1,0 0 54 1,0 0-5-2,82-160-11 3,-37 69-8-1,0-12-18 0,0-7-7-2,-5 6-5 2,-10 18-6-1,-11 26 1-1,-10 24-3 2,-9 24 0 0,0 12 2 0,0 2 1 0,-3 35 31-2,-18 16-29 2,4-1 0 0,7-2 4-2,3-1 3 3,7-3-5-1,0 1-1 3,0-6-5-5,13-3-1 0,26-13 0 2,8-17-11 1,12-8 7-2,-1-11 1-1,-6-34-2 3,-10-6 0-2,-14 5 0 3,-9 10 0-5,-11 17 4 2,-5 12 1 1,-3 7 2-1,0 0 3-1,0 21 16 2,0 31-6 0,-15 14-11 0,0 6 7-1,8-2-3 1,2-8-2-1,2-12-6 1,3-15-1-2,0-14-23 2,0-14-33 0,6-7-70-2,3 0-88 2,3-7-145 1</inkml:trace>
    </iact:actionData>
  </iact:action>
  <iact:action type="add" startTime="223188">
    <iact:property name="dataType"/>
    <iact:actionData xml:id="d187">
      <inkml:trace xmlns:inkml="http://www.w3.org/2003/InkML" xml:id="stk153" contextRef="#ctx0" brushRef="#br4">24206 13192 627 0,'0'0'433'6,"0"0"-269"0,0 0 15 2,0 0-107 0,0 0-39 0,0 0-6-1,153 0-3 2,-121-3-9-3,-1 0-14 3,-8 3-1-4,-15 0-3 3,-8 0-51 0,0 0-83-1,0 14-88 0,-8-3-186 1</inkml:trace>
    </iact:actionData>
  </iact:action>
  <iact:action type="add" startTime="223362">
    <iact:property name="dataType"/>
    <iact:actionData xml:id="d188">
      <inkml:trace xmlns:inkml="http://www.w3.org/2003/InkML" xml:id="stk154" contextRef="#ctx0" brushRef="#br4">24206 13192 680 0,'65'196'281'6,"-65"-196"-98"2,0 0-90-4,25 0-65 7,11 0-6-6,3 0-4 6,1 0-15-7,2 0-3 4,3 0-28 0,-32 0-112-2,-5 0-237 2</inkml:trace>
    </iact:actionData>
  </iact:action>
  <iact:action type="add" startTime="224612">
    <iact:property name="dataType"/>
    <iact:actionData xml:id="d189">
      <inkml:trace xmlns:inkml="http://www.w3.org/2003/InkML" xml:id="stk155" contextRef="#ctx0" brushRef="#br4">24766 12565 334 0,'0'0'112'6,"0"0"-53"2,0 0 19-1,0 0-32 0,0 0 10 1,0 0 35 1,0 0-6-3,3-19 6 2,-14 19-16-1,-2 3-6 1,-5 22-9-2,-2 6-16 2,0 17-17 1,-4 10-7-2,3 5 1 0,4 2-9 0,6-2-1 3,5-7-4-4,6-2 7 8,0-8 4-13,9-7 10 7,26-10 1 0,13-15-2-2,-6-14-2 2,0 0-3 0,-2-23-20 1,-9-20 0-4,-4-12-2 4,-6-8 2-2,-6-2-2 2,-3-6-1-4,-5 8 1 3,-7 11 0 1,0 12 1-1,0 14-2-2,0 7-1 1,0 8-2 2,0 5-65-2,0 1-31-1,0 5-43 2,-3 0-140 0,3 0-318 0</inkml:trace>
    </iact:actionData>
  </iact:action>
  <iact:action type="add" startTime="225162">
    <iact:property name="dataType"/>
    <iact:actionData xml:id="d190">
      <inkml:trace xmlns:inkml="http://www.w3.org/2003/InkML" xml:id="stk156" contextRef="#ctx0" brushRef="#br4">25055 13410 459 0,'0'0'234'4,"0"0"-20"3,0 0-65 0,0 0-56 3,0 0-8-4,-74 168-34 0,51-137-25 2,2-8-17 0,5 0-9 0,4-13-2-2,2-10-19 2,6 0-82 0,4 0-123 1,0-3-220-4</inkml:trace>
    </iact:actionData>
  </iact:action>
  <iact:action type="add" startTime="225508">
    <iact:property name="dataType"/>
    <iact:actionData xml:id="d191">
      <inkml:trace xmlns:inkml="http://www.w3.org/2003/InkML" xml:id="stk157" contextRef="#ctx0" brushRef="#br4">25408 12682 275 0,'0'0'352'4,"0"0"-184"3,0 0 6 1,0 0-95 0,0 0-16-2,25 151-18 2,-25-93-3 0,0 0-10-2,0 5-11 1,0-1-17 2,0-7-2-1,-1-7-2-2,1-12-1 2,0-10-27 0,0-16-51 0,0-10-95-2,0 0-283 2</inkml:trace>
    </iact:actionData>
  </iact:action>
  <iact:action type="add" startTime="225881">
    <iact:property name="dataType"/>
    <iact:actionData xml:id="d192">
      <inkml:trace xmlns:inkml="http://www.w3.org/2003/InkML" xml:id="stk158" contextRef="#ctx0" brushRef="#br4">25761 13233 523 0,'0'0'227'5,"0"0"-48"1,0 0-66 2,0 0-52 0,-34 139-15 0,7-113-15-1,3-2-22 1,-1-5-6 0,6-6-3-1,2-2-11 0,7-11-81 0,10 0-190 1,0 0-369 0</inkml:trace>
    </iact:actionData>
  </iact:action>
  <iact:action type="add" startTime="226158">
    <iact:property name="dataType"/>
    <iact:actionData xml:id="d193">
      <inkml:trace xmlns:inkml="http://www.w3.org/2003/InkML" xml:id="stk159" contextRef="#ctx0" brushRef="#br4">25992 12691 617 0,'0'0'125'2,"0"0"14"2,0 0-58 2,0 0-46 3,0 0 15-1,0 0 28-2,152 0-13 3,-124 20 0-1,-5 1-21 0,-2 1 3-1,-3 2-1-1,-2 2-10 3,-12 3-17-2,-4 8-10-1,0 1-6 3,0 5-3-1,-28 1 0-1,-19-1-1 1,2-10-1-2,2-13-1 2,7-11-3 2,9-5-9-6,2-4 4 4,11 0-5 0,4 0-2 0,4 0-3-2,6-7 8 2,0-9 5 0,0 1 0 0,0 1 0-1,16 4 5 0,11-1 2 3,4 5 1-4,-4 6 0 0,-1 0 2 2,0 0-2 0,-5 0 9 0,3 27-8-2,3 9 2 3,1 5-3-1,-1 0 0 1,1 0-1-4,-4-8-4 2,0-4-24 2,-6 0-43-2,-16-29-76-1,-2 0-248 2</inkml:trace>
    </iact:actionData>
  </iact:action>
  <iact:action type="add" startTime="227394">
    <iact:property name="dataType"/>
    <iact:actionData xml:id="d194">
      <inkml:trace xmlns:inkml="http://www.w3.org/2003/InkML" xml:id="stk160" contextRef="#ctx0" brushRef="#br4">33271 16655 563 0,'0'0'269'6,"0"0"-68"2,0 0-22 0,0 0-37 0,0 0-32-2,0 0-15 3,0 0-23-2,0 0-10-1,0 0-3 2,0 0-9 0,0 0-9 0,-15 2-8-2,-19 3 3 3,-9-1-8-2,-2-4-1 2,-4 0-4-4,1 2 8 3,1-2-5 0,5 6-26 0,0 2 0-2,-1 1 0 4,4-2 0-2,-1 1 0 0,4-2 0 0,-4-3 0-2,1 0 0 4,-1 0 0-4,1 5 0 0,-1-3 0 2,2 0 0 0,3 7 0 0,-2 1 0-2,11-2 0 3,-3 3 0-2,4-9 0 2,5-2 0-4,-1 2 0 3,3-1 0-2,-5-4 0 3,1 0 0-3,-7 0 0 2,-2 0 0 0,-4 0 0 0,-2 0 0 1,-5 0 0-3,-4 0 0 4,-2 0 0-4,-10 0 0 0,-9 0 0 2,-6 2 0 0,-6 8 0 0,-3-1 0-2,2-9 0 3,5 0 0-2,-1 0 0 3,-2 0 0-6,1 0 0 4,-5-9 0 0,-1 7 0 0,4 2 0-2,0 0 0 2,1 0 0 0,8 0 0 0,-1 0 0 0,6 0 0-2,6-3 0 4,4-13 0-4,10-3 0 1,4 2 0 0,7 7 0 1,6 4 0 1,5 6 0-4,2-4 0 4,-3 4 0-2,-7 0 0 1,-1-4 0-2,-8 1 0 1,-8-9 0 1,5 2 0 0,-8-4 0-2,-1 1 0 2,-3 2 0 0,-3 3 0 0,-3-3 0-1,-6-1 0 0,-3 2 0 1,-9-4 0 0,-7-2 0-2,-2-4 0 2,-6 7 0 0,3-6 0 0,2 8 0-2,1 8 0 3,10 3 0-2,-3 0 0 2,4 0 0-3,-5 0 0 1,0 0 0 1,-1 9 0 1,4-4 0-4,7 3 0 3,0 3 0 0,13-5 0 1,1-2 0-2,6 5 0-1,2-3 0 2,2-2 0 0,6 0 0-2,0-1 0 2,-1 2 0 0,1 0 0 0,3-2 0-2,-1 4 0 3,3-7 0-2,4 0 0 3,0 0 0-6,2 0 0 5,0 0 0-2,1 0 0 1,-1 0 0-2,-2 0 0 2,-4 0 0 0,2 0 0 0,-2 0 0 0,2 0 0-2,-1 0 0 3,-3 0 0-2,-1 0 0-1,1 0 0 2,-6 0 0 0,2 0 0 0,-6-10 0-2,1 5 0 3,-7 0 0-2,-4-2 0 2,-3 3 0-4,-13-11 0 4,3 5 0-2,-5-9 0 1,-1 2 0-2,-8 3 0 2,-4 1 0 0,-5 2 0 1,-2-1 0-2,-6 5 0 0,0-2 0 3,-1 2 0-4,-4-10 0 0,7 1 0 2,-6-1 0 1,4 1 0-2,0 2 0-1,-3-6 0 3,7 11 0-2,-4-3 0 3,3 7 0-6,3 2 0 5,0 3 0-2,-1 0 0 1,-2 0 0-2,-4 0 0 2,4 0 0 0,2 0 0 6,8 0 0-13,7 0 0 6,1 0 0 0,3 0 0 1,-3 0 0-2,2 0 0 2,2 0 0 0,2 0 0 0,3 10 0-2,4 5 0 3,4-3 0-2,7-5 0 4,4 3 0-7,2-4 0 4,10 0 0 0,5 0 0 0,3 1 0-2,7-3 0 2,-1 0 0 0,4 1 0 0,-5 7 0-2,0-4 0 1,-4 3 0 1,-3 1 0 0,2-5 0-2,-2 3 0 2,5-3 0 0,1-2 0 1,-1 2 0-4,-3 5 0 4,-4-4 0-1,-1 6 0 1,-5-4 0-4,-1 6 0 2,-3-3 0 1,-2 0 0 0,3-3 0-2,-6 0 0 2,-2-5 0 0,-7 7 0 1,0-8 0-3,-5 4 0 1,-5 9 0 1,0-4 0 0,3 4 0-2,1 3 0 2,9-13 0 0,-2 10 0 1,2-12 0-4,-1 2 0 5,-4 3 0-4,-3-3 0 4,4 2 0-6,4-1 0 4,8 1 0 0,4-4 0 0,-1 3 0-2,-2 3 0 2,-5-1 0 0,-6 2 0 0,-4-2 0-1,3-3 0 0,0-5 0 1,0-2 0 0,11 0 0-1,3 0 0 0,2 0 0 1,3 0 0 0,0 0 0-2,4 0 0 4,-4 0 0-4,7 0 0 4,10 0 0-6,5 0 0 4,13 0 0 0,6 0 0 1,2 0 0-4,0 0 0 3,0 0 0 0,0 0 0 0,0 0 0-2,0 0 0 2,0 0 0-1,0 0 0 2,0 0 0-3,0 0 0 2,0 0 0 0,0 0 0 0,0 0 0-2,0 0 0 3,0 0 0-2,0 0 0 2,0 0 0-4,0 22 0 3,0 11 0 0,0 22 0 0,0 8 0-2,0 7 0 2,0 9 0 0,0 0 0 0,0 3 0-1,0 14 0 0,0-5 0 0,0 8 0 2,0-3 0-2,0-3 0 0,0-6 0 1,0-10 0 0,0-3 0-2,-5-9 0 3,-3 3 0-2,-1-2 0 3,0-3 0-6,3-22 0 4,3-14 0 0,3-10 0 0,0-11 0-2,0-6 0 1,0 0 0 2,0 0 0-1,0 0 0-2,0 0 0 2,0 0 0-1,0 0 0 1,0 0 0-1,0 0 0 1,0 0 0 0,13 0 0 0,24 0 0-2,13 5 0 3,5 3 0-2,12-4 0 3,3 3 0-6,6 1 0 4,0 3 0 0,6-1 0 1,0 4 0-4,3 3 0 3,4-9 0 0,-1 3 0 0,0-3 0-1,1-6 0 0,-5-2 0 1,5 0 0 0,4 3 0-2,13 3 0 2,11 4 0 0,2-3 0 0,0 6 0-2,1-2 0 4,2 2 0-3,3-1 0 2,5-5 0-5,3-1 0 4,2 0 0 1,-1-1 0-2,6 4 0-1,-6 1 0 2,-5 2 0 0,0-4 0 0,-8 3 0 0,-5-1 0-2,-4-8 0 2,-2 5 0 0,0-2 0-2,5-5 0 2,-5 0 0 1,-6 0 0-2,2 0 0-1,-13 0 0 4,-1 0 0-4,-3 0 0 3,-3 0 0-4,7 0 0 3,4 0 0 0,-1 0 0 0,0 0 0-2,0 0 0 3,5-8 0-2,-3 4 0 1,-1 2 0-2,3 2 0 2,-1-5 0 0,2 5 0-1,-1 0 0 0,-2 0 0 2,-2 0 0-2,5 0 0 2,4 0 0-4,5 0 0 5,7 0 0-3,5 0 0 2,-5 0 0-5,3 0 0 5,-8-5 0-2,8-2 0 1,4 3 0-1,0-2 0 0,10 4 0 1,-3-3 0 0,3-2 0-1,0 7 0 0,-1-7 0 1,1 4 0 0,-3 3 0-1,-6 0 0 0,2 0 0 1,-3 0 0 1,-4 0 0-4,3 0 0 5,-3 0 0-4,-12 0 0 4,-7 0 0-6,-3 0 0 4,-7 0 0 0,3 0 0 0,5 0 0-2,9 5 0 2,8 7 0 0,-5-5 0 1,-1 3 0-4,-1-3 0 3,-2-2 0 0,6-5 0 0,3 0 0-2,-6 0 0 2,4 0 0 0,-11 0 0 0,-1 0 0-2,-5 0 0 3,0 0 0-2,1 0 0 2,7 0 0-4,5 0 0 3,2 0 0 0,-2 0 0 1,-10 0 0-4,-6 0 0 3,-9 0 0 1,-12 0 0-2,-9 0 0-1,-12 0 0 2,-10 0 0 0,-2-5 0-2,-1 5 0 2,-2-7 0 0,0 7 0 1,-1 0 0-2,-3 0 0-1,1 0 0 4,-3 0 0-4,-5 0 0 4,3 0 0-6,-3 0 0 4,5 0 0 0,2 0 0 0,1 0 0-2,0 0 0 2,2 0 0 0,0 0 0 0,-1 0 0-1,3-4 0 0,1 0 0 1,14 0 0 1,2 4 0-4,2-5 0 3,-6-2 0 1,-4 7 0-2,-8-7 0-1,-8 4 0 4,5 0 0-3,-5-3 0 1,1 1 0-3,2 5 0 3,0-6 0 0,2 6 0 0,0 0 0-2,-1 0 0 2,4 0 0 1,6 0 0-4,-9 0 0 4,-2 0 0-2,-8 0 0 1,-7 0 0 1,-1 0 0-4,-8 0 0 4,-6 0 0-2,0 0 0 1,-4 0 0-2,0 0 0 3,0 0 0-2,0-6 0 3,0-13 0-7,-31-18 0 7,-8-10 0-2,-3-11 0-1,-1-7 0-1,1-9 0 2,4-15 0 1,3-5 0-4,8-2 0 3,6-8 0 1,2 1 0-1,7 7 0-1,0 7 0 1,0 16 0 1,6 15 0-1,3 9 0-1,3-1 0-3,0-4 0 5,0-5 0-1,0-10 0 0,0 1 0-3,0-6 0 3,0 2 0 0,-4 9 0 0,-2 17 0-2,-1 11 0 2,3 13 0 1,-7 5 0-3,4 5 0 1,-6-5 0 1,0-3 0 0,-1 1 0-2,-1 3 0 2,2-3 0 0,2 4 0 0,1 8 0-1,1 4 0 0,5 0 0 2,1 3 0-2,1 0 0 1,2 0 0-2,0 0 0 2,-3 0 0 0,3 0 0-2,0 0-108 1,-9 0-71 2,-16 0-60 0,11 0-72-4,-5 6-349 3</inkml:trace>
    </iact:actionData>
  </iact:action>
  <iact:action type="remove" startTime="234767">
    <iact:property name="style" value="instant"/>
    <iact:actionData xml:id="d195" ref="#d137"/>
  </iact:action>
  <iact:action type="add" startTime="234780">
    <iact:property name="dataType" value="strokeEraser"/>
    <iact:actionData xml:id="d196">
      <inkml:trace xmlns:inkml="http://www.w3.org/2003/InkML" xml:id="stk161" contextRef="#ctx0" brushRef="#br2">24626 15397 300 0,'0'0'156'16,"0"0"2"-16,0 0 30 3,0 0-45 4,0 0-50 0,0 0-35 2,0 0-20-2,0 0-23-1,0 0-8 2,0 3-7 0,0 17-11 0,0 10-92-2,0-14-190 2,0-3-212 0</inkml:trace>
    </iact:actionData>
  </iact:action>
  <iact:action type="remove" startTime="235454">
    <iact:property name="style" value="instant"/>
    <iact:actionData xml:id="d197" ref="#d180"/>
  </iact:action>
  <iact:action type="add" startTime="235467">
    <iact:property name="dataType" value="strokeEraser"/>
    <iact:actionData xml:id="d198">
      <inkml:trace xmlns:inkml="http://www.w3.org/2003/InkML" xml:id="stk162" contextRef="#ctx0" brushRef="#br2">24024 15964 322 0,'0'0'220'14,"0"0"-219"-13,0 0-2 6,0 0 1-2,0 0-31 3,0 0-53 1,-3-19-116-2</inkml:trace>
    </iact:actionData>
  </iact:action>
  <iact:action type="add" startTime="235663">
    <iact:property name="dataType" value="strokeEraser"/>
    <iact:actionData xml:id="d199">
      <inkml:trace xmlns:inkml="http://www.w3.org/2003/InkML" xml:id="stk163" contextRef="#ctx0" brushRef="#br2">24024 15964 338 0,'-109'-68'218'1,"109"68"-202"3,0 0-8 5,0 0-8 0,0 0-81-4,0 0-115 3</inkml:trace>
    </iact:actionData>
  </iact:action>
  <iact:action type="add" startTime="235811">
    <iact:property name="dataType" value="strokeEraser"/>
    <iact:actionData xml:id="d200">
      <inkml:trace xmlns:inkml="http://www.w3.org/2003/InkML" xml:id="stk164" contextRef="#ctx0" brushRef="#br2">23795 15923 468 0,'0'0'122'4,"0"0"-62"2,0 0 8 2,0 0-68 0,0 0-2-2,0 0-135 2,51 5-217 1</inkml:trace>
    </iact:actionData>
  </iact:action>
  <iact:action type="remove" startTime="235979">
    <iact:property name="style" value="instant"/>
    <iact:actionData xml:id="d201" ref="#d182"/>
    <iact:actionData xml:id="d202" ref="#d183"/>
  </iact:action>
  <iact:action type="add" startTime="235992">
    <iact:property name="dataType" value="strokeEraser"/>
    <iact:actionData xml:id="d203">
      <inkml:trace xmlns:inkml="http://www.w3.org/2003/InkML" xml:id="stk165" contextRef="#ctx0" brushRef="#br2">24571 16086 335 0,'0'0'67'15,"0"0"-58"-15,0 0 22 5,161-10-31 4,-158-3-54-1,-2-1-119-3</inkml:trace>
    </iact:actionData>
  </iact:action>
  <iact:action type="add" startTime="236100">
    <iact:property name="dataType" value="strokeEraser"/>
    <iact:actionData xml:id="d204">
      <inkml:trace xmlns:inkml="http://www.w3.org/2003/InkML" xml:id="stk166" contextRef="#ctx0" brushRef="#br2">24897 15984 199 0,'0'0'162'6,"0"0"-102"0,0 0 4 2,0 0-53 0,0 0-11 0,0 0-72-2,14 0-95 2</inkml:trace>
    </iact:actionData>
  </iact:action>
  <iact:action type="add" startTime="236237">
    <iact:property name="dataType" value="strokeEraser"/>
    <iact:actionData xml:id="d205">
      <inkml:trace xmlns:inkml="http://www.w3.org/2003/InkML" xml:id="stk167" contextRef="#ctx0" brushRef="#br2">24897 15984 392 0,'-18'-37'87'3,"18"37"-38"5,-17 20-36 0,-26 1-13-2,15-14-68 2,0 5-107 0</inkml:trace>
    </iact:actionData>
  </iact:action>
  <iact:action type="add" startTime="236470">
    <iact:property name="dataType" value="strokeEraser"/>
    <iact:actionData xml:id="d206">
      <inkml:trace xmlns:inkml="http://www.w3.org/2003/InkML" xml:id="stk168" contextRef="#ctx0" brushRef="#br2">24461 15608 445 0,'0'0'146'1,"0"0"-81"8,0 0-3-1,0 0-62 0,0 0-38-2,0 0-123 2,47 29-143 0</inkml:trace>
    </iact:actionData>
  </iact:action>
  <iact:action type="remove" startTime="237029">
    <iact:property name="style" value="instant"/>
    <iact:actionData xml:id="d207" ref="#d169"/>
  </iact:action>
  <iact:action type="add" startTime="237041">
    <iact:property name="dataType" value="strokeEraser"/>
    <iact:actionData xml:id="d208">
      <inkml:trace xmlns:inkml="http://www.w3.org/2003/InkML" xml:id="stk169" contextRef="#ctx0" brushRef="#br2">13848 15776 785 0,'0'0'166'14,"0"0"-112"-14,0 0 5 7,0 0-59 1,0 0-118-1,0 0-239 0</inkml:trace>
    </iact:actionData>
  </iact:action>
  <iact:action type="remove" startTime="237217">
    <iact:property name="style" value="instant"/>
    <iact:actionData xml:id="d209" ref="#d168"/>
  </iact:action>
  <iact:action type="add" startTime="237229">
    <iact:property name="dataType" value="strokeEraser"/>
    <iact:actionData xml:id="d210">
      <inkml:trace xmlns:inkml="http://www.w3.org/2003/InkML" xml:id="stk170" contextRef="#ctx0" brushRef="#br2">13207 15830 520 0,'0'0'79'14,"0"0"-10"-14,0 0-26 6,0 0-43 2,0 0-31-3,0 0-91 4,-27-80-259-2</inkml:trace>
    </iact:actionData>
  </iact:action>
  <iact:action type="add" startTime="237361">
    <iact:property name="dataType" value="strokeEraser"/>
    <iact:actionData xml:id="d211">
      <inkml:trace xmlns:inkml="http://www.w3.org/2003/InkML" xml:id="stk171" contextRef="#ctx0" brushRef="#br2">13207 15830 478 0,'7'-123'190'4,"0"123"-139"3,2 0 44 1,1 3-51 0,-2 4-44 1,-2-1-36-3,1 9-172 1</inkml:trace>
    </iact:actionData>
  </iact:action>
  <iact:action type="add" startTime="237625">
    <iact:property name="dataType" value="strokeEraser"/>
    <iact:actionData xml:id="d212">
      <inkml:trace xmlns:inkml="http://www.w3.org/2003/InkML" xml:id="stk172" contextRef="#ctx0" brushRef="#br2">12646 17794 410 0,'0'0'195'4,"0"0"-143"4,0 0 40-2,0 0-57 2,0 0-34 0,0 0-1 0,27-31-13-2,-27 31-99 2,0 0-202 0</inkml:trace>
    </iact:actionData>
  </iact:action>
  <iact:action type="remove" startTime="238042">
    <iact:property name="style" value="instant"/>
    <iact:actionData xml:id="d213" ref="#d167"/>
  </iact:action>
  <iact:action type="add" startTime="238053">
    <iact:property name="dataType" value="strokeEraser"/>
    <iact:actionData xml:id="d214">
      <inkml:trace xmlns:inkml="http://www.w3.org/2003/InkML" xml:id="stk173" contextRef="#ctx0" brushRef="#br2">12276 17907 711 0,'0'0'200'15,"0"0"-54"-15,0 0-15 5,0 0-80 2,0 0-38 3,0 0-13-4,12 84-7 1,-12-49-52 0,0-20-138 1,0 1-571 0</inkml:trace>
    </iact:actionData>
  </iact:action>
  <iact:action type="remove" startTime="238462">
    <iact:property name="style" value="instant"/>
    <iact:actionData xml:id="d215" ref="#d166"/>
  </iact:action>
  <iact:action type="add" startTime="238476">
    <iact:property name="dataType" value="strokeEraser"/>
    <iact:actionData xml:id="d216">
      <inkml:trace xmlns:inkml="http://www.w3.org/2003/InkML" xml:id="stk174" contextRef="#ctx0" brushRef="#br2">9904 21391 139 0,'0'0'666'16,"0"0"-551"-16,0 0-16 3,0 0-67 5,0 0-32 1,-61 159-20-2,57-146-105 0,4-7-502 0</inkml:trace>
    </iact:actionData>
  </iact:action>
  <iact:action type="remove" startTime="238931">
    <iact:property name="style" value="instant"/>
    <iact:actionData xml:id="d217" ref="#d172"/>
  </iact:action>
  <iact:action type="add" startTime="238942">
    <iact:property name="dataType" value="strokeEraser"/>
    <iact:actionData xml:id="d218">
      <inkml:trace xmlns:inkml="http://www.w3.org/2003/InkML" xml:id="stk175" contextRef="#ctx0" brushRef="#br2">13711 21483 883 0,'0'0'148'13,"0"0"-75"-12,0 0-55 3,0 0-18 3,0 0-18 1,0 0-65-2,44-23-154 4,-30 17-481-4</inkml:trace>
    </iact:actionData>
  </iact:action>
  <iact:action type="add" startTime="239467">
    <iact:property name="dataType" value="strokeEraser"/>
    <iact:actionData xml:id="d219">
      <inkml:trace xmlns:inkml="http://www.w3.org/2003/InkML" xml:id="stk176" contextRef="#ctx0" brushRef="#br2">15771 18139 406 0,'0'0'345'3,"0"0"-217"5,0 0-35 0,0 0-59 0,0 0-34-1,0 0-3 0,34-59-59 2,-34 55-177-1</inkml:trace>
    </iact:actionData>
  </iact:action>
  <iact:action type="add" startTime="239646">
    <iact:property name="dataType" value="strokeEraser"/>
    <iact:actionData xml:id="d220">
      <inkml:trace xmlns:inkml="http://www.w3.org/2003/InkML" xml:id="stk177" contextRef="#ctx0" brushRef="#br2">15771 18139 433 0,'-32'-93'422'1,"32"93"-324"3,0 0 1 5,0 0-52-1,0 0-47 0,0 0-18-2,0 0-93 2,0 0-214 0</inkml:trace>
    </iact:actionData>
  </iact:action>
  <iact:action type="add" startTime="240053">
    <iact:property name="dataType" value="strokeEraser"/>
    <iact:actionData xml:id="d221">
      <inkml:trace xmlns:inkml="http://www.w3.org/2003/InkML" xml:id="stk178" contextRef="#ctx0" brushRef="#br2">14306 15397 813 0,'0'0'124'3,"0"0"-49"5,0 0-50-2,0 0-25 2,0 0-119 0,0 0-268 0</inkml:trace>
    </iact:actionData>
  </iact:action>
  <iact:action type="add" startTime="240293">
    <iact:property name="dataType" value="strokeEraser"/>
    <iact:actionData xml:id="d222">
      <inkml:trace xmlns:inkml="http://www.w3.org/2003/InkML" xml:id="stk179" contextRef="#ctx0" brushRef="#br2">14285 16014 672 0,'0'0'172'5,"0"0"-35"2,0 0-57-1,0 0-74 2,0 0-6 0,0 0-51 0,39 12-149-2,-36-8-535 2</inkml:trace>
    </iact:actionData>
  </iact:action>
  <iact:action type="add" startTime="240481">
    <iact:property name="dataType" value="strokeEraser"/>
    <iact:actionData xml:id="d223">
      <inkml:trace xmlns:inkml="http://www.w3.org/2003/InkML" xml:id="stk180" contextRef="#ctx0" brushRef="#br2">14440 16228 441 0,'0'0'433'5,"0"0"-355"1,0 0 45 2,0 0-63 0,0 0-60-1,0 0-1 1,31 7-53 0,-31-7-149-1,0-2-247 1</inkml:trace>
    </iact:actionData>
  </iact:action>
  <iact:action type="add" startTime="240723">
    <iact:property name="dataType" value="strokeEraser"/>
    <iact:actionData xml:id="d224">
      <inkml:trace xmlns:inkml="http://www.w3.org/2003/InkML" xml:id="stk181" contextRef="#ctx0" brushRef="#br2">14406 15723 517 0,'0'0'251'1,"0"0"-113"6,0 0-23 1,0 0-79 0,0 0-36 0,0 0 0-2,13-6-67 2,-13 6-99 0,0 0-257-2</inkml:trace>
    </iact:actionData>
  </iact:action>
  <iact:action type="remove" startTime="240936">
    <iact:property name="style" value="instant"/>
    <iact:actionData xml:id="d225" ref="#d170"/>
  </iact:action>
  <iact:action type="add" startTime="240948">
    <iact:property name="dataType" value="strokeEraser"/>
    <iact:actionData xml:id="d226">
      <inkml:trace xmlns:inkml="http://www.w3.org/2003/InkML" xml:id="stk182" contextRef="#ctx0" brushRef="#br2">14206 15940 399 0,'0'0'91'16,"0"0"-18"-16,0 0-5 7,0 0-68 11,0 0-11-17,0 0-175 2</inkml:trace>
    </iact:actionData>
  </iact:action>
  <iact:action type="add" startTime="241089">
    <iact:property name="dataType" value="strokeEraser"/>
    <iact:actionData xml:id="d227">
      <inkml:trace xmlns:inkml="http://www.w3.org/2003/InkML" xml:id="stk183" contextRef="#ctx0" brushRef="#br2">14206 15940 247 0,'34'51'303'4,"-24"-42"-186"4,1-2 1 0,-3-7-47 0,8 7-65-2,2-2-6 2,-12-5-68 0,7 0-179-2</inkml:trace>
    </iact:actionData>
  </iact:action>
  <iact:action type="remove" startTime="241286">
    <iact:property name="style" value="instant"/>
    <iact:actionData xml:id="d228" ref="#d171"/>
  </iact:action>
  <iact:action type="add" startTime="241297">
    <iact:property name="dataType" value="strokeEraser"/>
    <iact:actionData xml:id="d229">
      <inkml:trace xmlns:inkml="http://www.w3.org/2003/InkML" xml:id="stk184" contextRef="#ctx0" brushRef="#br2">14419 15934 380 0,'0'0'207'13,"0"0"-69"-13,0 0 4 8,0 0-83-5,0 0-45 5,0 0-14-2,0 0-49 2,0 0-174 0,0-3-269 0</inkml:trace>
    </iact:actionData>
  </iact:action>
  <iact:action type="add" startTime="241492">
    <iact:property name="dataType" value="strokeEraser"/>
    <iact:actionData xml:id="d230">
      <inkml:trace xmlns:inkml="http://www.w3.org/2003/InkML" xml:id="stk185" contextRef="#ctx0" brushRef="#br2">14419 15934 532 0,'-52'-161'128'5,"52"161"-35"1,0 0-93 2,0 0-51 0,0 0-149 0</inkml:trace>
    </iact:actionData>
  </iact:action>
  <iact:action type="remove" startTime="242346">
    <iact:property name="style" value="instant"/>
    <iact:actionData xml:id="d231" ref="#d143"/>
  </iact:action>
  <iact:action type="add" startTime="242360">
    <iact:property name="dataType" value="strokeEraser"/>
    <iact:actionData xml:id="d232">
      <inkml:trace xmlns:inkml="http://www.w3.org/2003/InkML" xml:id="stk186" contextRef="#ctx0" brushRef="#br2">25982 13627 767 0,'0'0'134'15,"0"0"-129"-14,0 0-5 5,0 0-24-1,0 0-101 3,0 0-203 0</inkml:trace>
    </iact:actionData>
  </iact:action>
  <iact:action type="remove" startTime="242513">
    <iact:property name="style" value="instant"/>
    <iact:actionData xml:id="d233" ref="#d142"/>
  </iact:action>
  <iact:action type="add" startTime="242524">
    <iact:property name="dataType" value="strokeEraser"/>
    <iact:actionData xml:id="d234">
      <inkml:trace xmlns:inkml="http://www.w3.org/2003/InkML" xml:id="stk187" contextRef="#ctx0" brushRef="#br2">25699 13432 545 0,'0'0'45'13,"0"0"-23"-12,0 0-22 7,0 0-66 0,0 0-299-3</inkml:trace>
    </iact:actionData>
  </iact:action>
  <iact:action type="add" startTime="242653">
    <iact:property name="dataType" value="strokeEraser"/>
    <iact:actionData xml:id="d235">
      <inkml:trace xmlns:inkml="http://www.w3.org/2003/InkML" xml:id="stk188" contextRef="#ctx0" brushRef="#br2">25699 13432 621 0,'-7'-124'131'6,"14"121"-119"2,-7-5-5-2,0-3-7 2,0 6-171 0,0 2-199 0</inkml:trace>
    </iact:actionData>
  </iact:action>
  <iact:action type="add" startTime="242851">
    <iact:property name="dataType" value="strokeEraser"/>
    <iact:actionData xml:id="d236">
      <inkml:trace xmlns:inkml="http://www.w3.org/2003/InkML" xml:id="stk189" contextRef="#ctx0" brushRef="#br2">25171 13538 354 0,'0'0'82'3,"0"0"-35"5,0 0-47 0,0 0-50 0</inkml:trace>
    </iact:actionData>
  </iact:action>
  <iact:action type="remove" startTime="243000">
    <iact:property name="style" value="instant"/>
    <iact:actionData xml:id="d237" ref="#d139"/>
  </iact:action>
  <iact:action type="add" startTime="243013">
    <iact:property name="dataType" value="strokeEraser"/>
    <iact:actionData xml:id="d238">
      <inkml:trace xmlns:inkml="http://www.w3.org/2003/InkML" xml:id="stk190" contextRef="#ctx0" brushRef="#br2">24790 13650 844 0,'0'0'9'15,"0"0"-5"-14,0 0-4 2,0 0-19 5,0 0-87-2,0 0-211 2</inkml:trace>
    </iact:actionData>
  </iact:action>
  <iact:action type="remove" startTime="243403">
    <iact:property name="style" value="instant"/>
    <iact:actionData xml:id="d239" ref="#d181"/>
  </iact:action>
  <iact:action type="add" startTime="243413">
    <iact:property name="dataType" value="strokeEraser"/>
    <iact:actionData xml:id="d240">
      <inkml:trace xmlns:inkml="http://www.w3.org/2003/InkML" xml:id="stk191" contextRef="#ctx0" brushRef="#br2">24453 15899 407 0,'0'0'66'12,"0"0"-48"-9,0 0 0 4,0 0-18-1,0 0 2 2,0 0-5 0,10 56 3-2,-10-56-42 2,5 0-50 1</inkml:trace>
    </iact:actionData>
  </iact:action>
  <iact:action type="add" startTime="243565">
    <iact:property name="dataType" value="strokeEraser"/>
    <iact:actionData xml:id="d241">
      <inkml:trace xmlns:inkml="http://www.w3.org/2003/InkML" xml:id="stk192" contextRef="#ctx0" brushRef="#br2">24453 15899 712 0,'155'96'171'3,"-140"-96"-138"4,-6-19 29 0,-6-2-62 1,-1 4-3 0,1 0-54-1,-3 11-94 0,0 6-170 1</inkml:trace>
    </iact:actionData>
  </iact:action>
  <iact:action type="add" startTime="243959">
    <iact:property name="dataType" value="strokeEraser"/>
    <iact:actionData xml:id="d242">
      <inkml:trace xmlns:inkml="http://www.w3.org/2003/InkML" xml:id="stk193" contextRef="#ctx0" brushRef="#br2">25805 13631 400 0,'0'0'480'4,"0"0"-429"4,0 0-12 0,0 0-10 0,0 0-29-1,0 0-31 0,13-14-103 1,-13 14-122 1</inkml:trace>
    </iact:actionData>
  </iact:action>
  <iact:action type="remove" startTime="244184">
    <iact:property name="style" value="instant"/>
    <iact:actionData xml:id="d243" ref="#d141"/>
  </iact:action>
  <iact:action type="add" startTime="244194">
    <iact:property name="dataType" value="strokeEraser"/>
    <iact:actionData xml:id="d244">
      <inkml:trace xmlns:inkml="http://www.w3.org/2003/InkML" xml:id="stk194" contextRef="#ctx0" brushRef="#br2">25436 13670 58 0,'0'0'0'12</inkml:trace>
    </iact:actionData>
  </iact:action>
  <iact:action type="add" startTime="244289">
    <iact:property name="dataType" value="strokeEraser"/>
    <iact:actionData xml:id="d245">
      <inkml:trace xmlns:inkml="http://www.w3.org/2003/InkML" xml:id="stk195" contextRef="#ctx0" brushRef="#br2">25436 13670 738 0,'-47'49'97'3,"47"-49"-21"5,0 0-70 0,0 0-6 0,3 0-49-1,-2 0-99 1,-1 0-190 0</inkml:trace>
    </iact:actionData>
  </iact:action>
  <iact:action type="remove" startTime="244454">
    <iact:property name="style" value="instant"/>
    <iact:actionData xml:id="d246" ref="#d140"/>
  </iact:action>
  <iact:action type="add" startTime="244465">
    <iact:property name="dataType" value="strokeEraser"/>
    <iact:actionData xml:id="d247">
      <inkml:trace xmlns:inkml="http://www.w3.org/2003/InkML" xml:id="stk196" contextRef="#ctx0" brushRef="#br2">25444 13404 248 0,'0'0'365'14,"0"0"-332"-14,0 0-10 9,0 0-15 7,0 0-8-15,0 0-19 3,9-46-87 1,-9 46-171 3</inkml:trace>
    </iact:actionData>
  </iact:action>
  <iact:action type="add" startTime="244606">
    <iact:property name="dataType" value="strokeEraser"/>
    <iact:actionData xml:id="d248">
      <inkml:trace xmlns:inkml="http://www.w3.org/2003/InkML" xml:id="stk197" contextRef="#ctx0" brushRef="#br2">25444 13404 549 0,'64'-65'70'4,"-56"65"-9"4,2 0-61-2,-7 0-100 2,2 0-139 1</inkml:trace>
    </iact:actionData>
  </iact:action>
  <iact:action type="add" startTime="244747">
    <iact:property name="dataType" value="strokeEraser"/>
    <iact:actionData xml:id="d249">
      <inkml:trace xmlns:inkml="http://www.w3.org/2003/InkML" xml:id="stk198" contextRef="#ctx0" brushRef="#br2">25979 13330 286 0,'0'0'396'5,"0"0"-344"3,0 0 44 0,0 0-60-2,0 0-36 2,0 0 0 0,42-3-9 1,-39 3-47-4,-3 0-95 3,7 0-220 0</inkml:trace>
    </iact:actionData>
  </iact:action>
  <iact:action type="remove" startTime="244911">
    <iact:property name="style" value="instant"/>
    <iact:actionData xml:id="d250" ref="#d144"/>
  </iact:action>
  <iact:action type="add" startTime="244922">
    <iact:property name="dataType" value="strokeEraser"/>
    <iact:actionData xml:id="d251">
      <inkml:trace xmlns:inkml="http://www.w3.org/2003/InkML" xml:id="stk199" contextRef="#ctx0" brushRef="#br2">26367 13349 552 0,'0'0'216'14,"0"0"-154"-14,0 0 46 7,0 0-68 0,0 0-40 2,0 0-13-4,41 5-44 3,-41-1-77 1,0 1-112 0</inkml:trace>
    </iact:actionData>
  </iact:action>
  <iact:action type="remove" startTime="245097">
    <iact:property name="style" value="instant"/>
    <iact:actionData xml:id="d252" ref="#d145"/>
  </iact:action>
  <iact:action type="add" startTime="245064">
    <iact:property name="dataType" value="strokeEraser"/>
    <iact:actionData xml:id="d253">
      <inkml:trace xmlns:inkml="http://www.w3.org/2003/InkML" xml:id="stk200" contextRef="#ctx0" brushRef="#br2">26367 13349 486 0,'196'52'161'3,"-196"-44"-81"3,0 1-10 3,0 1-70 0,0 7-10 6,0 2-66-14,0-14-126 10</inkml:trace>
    </iact:actionData>
  </iact:action>
  <iact:action type="add" startTime="245225">
    <iact:property name="dataType" value="strokeEraser"/>
    <iact:actionData xml:id="d254">
      <inkml:trace xmlns:inkml="http://www.w3.org/2003/InkML" xml:id="stk201" contextRef="#ctx0" brushRef="#br2">26722 13850 517 0,'0'0'185'6,"0"0"-150"2,0 0 29 1,0 0-42-4,0 0-22 3,0 0-1 1,23 5-38-1,-23-5-91-2,0-7-134 2</inkml:trace>
    </iact:actionData>
  </iact:action>
  <iact:action type="remove" startTime="245417">
    <iact:property name="style" value="instant"/>
    <iact:actionData xml:id="d255" ref="#d146"/>
  </iact:action>
  <iact:action type="add" startTime="245428">
    <iact:property name="dataType" value="strokeEraser"/>
    <iact:actionData xml:id="d256">
      <inkml:trace xmlns:inkml="http://www.w3.org/2003/InkML" xml:id="stk202" contextRef="#ctx0" brushRef="#br2">26824 13584 388 0,'0'0'32'13,"0"0"-32"-13,0 0-41 8,0 0-177-4</inkml:trace>
    </iact:actionData>
  </iact:action>
  <iact:action type="add" startTime="245533">
    <iact:property name="dataType" value="strokeEraser"/>
    <iact:actionData xml:id="d257">
      <inkml:trace xmlns:inkml="http://www.w3.org/2003/InkML" xml:id="stk203" contextRef="#ctx0" brushRef="#br2">27028 13358 437 0,'0'0'131'5,"0"0"-41"3,0 0-5-2,0 0-74 2,0 0-11 1,0 0-21-1,9 0-60-2,-9 0-147 2</inkml:trace>
    </iact:actionData>
  </iact:action>
  <iact:action type="add" startTime="245915">
    <iact:property name="dataType" value="strokeEraser"/>
    <iact:actionData xml:id="d258">
      <inkml:trace xmlns:inkml="http://www.w3.org/2003/InkML" xml:id="stk204" contextRef="#ctx0" brushRef="#br2">28465 15149 502 0,'0'0'21'5,"0"0"-21"3,0 0-72 1,0 0-343-4</inkml:trace>
    </iact:actionData>
  </iact:action>
  <iact:action type="remove" startTime="246066">
    <iact:property name="style" value="instant"/>
    <iact:actionData xml:id="d259" ref="#d149"/>
  </iact:action>
  <iact:action type="add" startTime="246077">
    <iact:property name="dataType" value="strokeEraser"/>
    <iact:actionData xml:id="d260">
      <inkml:trace xmlns:inkml="http://www.w3.org/2003/InkML" xml:id="stk205" contextRef="#ctx0" brushRef="#br2">28694 15483 382 0,'0'0'161'15,"0"0"-145"-15,0 0-16 8,0 0-21-3,0 0-161 3</inkml:trace>
    </iact:actionData>
  </iact:action>
  <iact:action type="add" startTime="246486">
    <iact:property name="dataType" value="strokeEraser"/>
    <iact:actionData xml:id="d261">
      <inkml:trace xmlns:inkml="http://www.w3.org/2003/InkML" xml:id="stk206" contextRef="#ctx0" brushRef="#br2">29912 13882 732 0,'0'0'46'5,"0"0"-26"3,0 0 7 0,0 0-27-1,0 0-37 0,0 0-195 1</inkml:trace>
    </iact:actionData>
  </iact:action>
  <iact:action type="remove" startTime="246636">
    <iact:property name="style" value="instant"/>
    <iact:actionData xml:id="d262" ref="#d150"/>
  </iact:action>
  <iact:action type="add" startTime="246646">
    <iact:property name="dataType" value="strokeEraser"/>
    <iact:actionData xml:id="d263">
      <inkml:trace xmlns:inkml="http://www.w3.org/2003/InkML" xml:id="stk207" contextRef="#ctx0" brushRef="#br2">30014 13554 827 0,'0'0'64'12,"0"0"-18"-4,0 0-13-6,0 0-33 5,0 0-118 0,0 0-119 1</inkml:trace>
    </iact:actionData>
  </iact:action>
  <iact:action type="add" startTime="246783">
    <iact:property name="dataType" value="strokeEraser"/>
    <iact:actionData xml:id="d264">
      <inkml:trace xmlns:inkml="http://www.w3.org/2003/InkML" xml:id="stk208" contextRef="#ctx0" brushRef="#br2">30470 13485 664 0,'0'0'167'4,"0"0"-39"3,0 0-24 1,0 0-99 0,0 0-5-2,0 0-40 2,46 12-77-1,-46-12-125 1,11 0-375-2</inkml:trace>
    </iact:actionData>
  </iact:action>
  <iact:action type="remove" startTime="246936">
    <iact:property name="style" value="instant"/>
    <iact:actionData xml:id="d265" ref="#d153"/>
  </iact:action>
  <iact:action type="add" startTime="246947">
    <iact:property name="dataType" value="strokeEraser"/>
    <iact:actionData xml:id="d266">
      <inkml:trace xmlns:inkml="http://www.w3.org/2003/InkML" xml:id="stk209" contextRef="#ctx0" brushRef="#br2">30809 13428 677 0,'0'0'168'14,"0"0"-34"-14,0 0-52 7,0 0-73 0,0 0-9 0,0 0-17 1,13 0-22 0,-33 4-110-1,9 7-156 0</inkml:trace>
    </iact:actionData>
  </iact:action>
  <iact:action type="add" startTime="247115">
    <iact:property name="dataType" value="strokeEraser"/>
    <iact:actionData xml:id="d267">
      <inkml:trace xmlns:inkml="http://www.w3.org/2003/InkML" xml:id="stk210" contextRef="#ctx0" brushRef="#br2">30485 13596 391 0,'0'0'152'6,"0"0"-119"2,0 0 18 1,0 0-51-4,0 0-31 3,0 0-68 0,-22-68-62 1</inkml:trace>
    </iact:actionData>
  </iact:action>
  <iact:action type="remove" startTime="247324">
    <iact:property name="style" value="instant"/>
    <iact:actionData xml:id="d268" ref="#d151"/>
  </iact:action>
  <iact:action type="add" startTime="247260">
    <iact:property name="dataType" value="strokeEraser"/>
    <iact:actionData xml:id="d269">
      <inkml:trace xmlns:inkml="http://www.w3.org/2003/InkML" xml:id="stk211" contextRef="#ctx0" brushRef="#br2">30369 13305 536 0,'0'0'262'4,"0"0"-174"4,0 0 53 0,0 0-103 0,0 0-33-2,0 0-5 2,0 0-2 0,0 0-4 0,0 25-36 6,0 8-122-13,0-17-105 7,0-2-201 0</inkml:trace>
    </iact:actionData>
  </iact:action>
  <iact:action type="remove" startTime="247416">
    <iact:property name="style" value="instant"/>
    <iact:actionData xml:id="d270" ref="#d152"/>
  </iact:action>
  <iact:action type="add" startTime="247425">
    <iact:property name="dataType" value="strokeEraser"/>
    <iact:actionData xml:id="d271">
      <inkml:trace xmlns:inkml="http://www.w3.org/2003/InkML" xml:id="stk212" contextRef="#ctx0" brushRef="#br2">30351 13565 336 0,'0'0'157'11,"0"0"-18"-8,0 0-52 4,0 0-60-1,0 0-27 2,0 0-11 0,0 123-65 0,0-123-95-2,0 0-195 2</inkml:trace>
    </iact:actionData>
  </iact:action>
  <iact:action type="add" startTime="247544">
    <iact:property name="dataType" value="strokeEraser"/>
    <iact:actionData xml:id="d272">
      <inkml:trace xmlns:inkml="http://www.w3.org/2003/InkML" xml:id="stk213" contextRef="#ctx0" brushRef="#br2">30351 13565 384 0,'-10'-27'169'6,"10"27"-56"2,0 0-22-2,0 0-64 2,0 0-6 0,0 0-21 0,0 8-1-2,0 8-24 3,0-7-57-2,0-1-223 1</inkml:trace>
    </iact:actionData>
  </iact:action>
  <iact:action type="add" startTime="247724">
    <iact:property name="dataType" value="strokeEraser"/>
    <iact:actionData xml:id="d273">
      <inkml:trace xmlns:inkml="http://www.w3.org/2003/InkML" xml:id="stk214" contextRef="#ctx0" brushRef="#br2">30443 13644 542 0,'0'0'59'5,"0"0"-53"3,0 0-6-1,187-73-16 0,-171 70-81 1,-1 3-151-2</inkml:trace>
    </iact:actionData>
  </iact:action>
  <iact:action type="remove" startTime="247860">
    <iact:property name="style" value="instant"/>
    <iact:actionData xml:id="d274" ref="#d154"/>
  </iact:action>
  <iact:action type="add" startTime="247870">
    <iact:property name="dataType" value="strokeEraser"/>
    <iact:actionData xml:id="d275">
      <inkml:trace xmlns:inkml="http://www.w3.org/2003/InkML" xml:id="stk215" contextRef="#ctx0" brushRef="#br2">31092 13512 606 0,'0'0'137'13,"0"0"11"-12,0 0-48 7,0 0-54 5,0 0-27-12,0 0-19 5,7-4-15 2,-7 4-49 0,0 0-88-2,0 0-221 2</inkml:trace>
    </iact:actionData>
  </iact:action>
  <iact:action type="remove" startTime="248014">
    <iact:property name="style" value="instant"/>
    <iact:actionData xml:id="d276" ref="#d155"/>
  </iact:action>
  <iact:action type="add" startTime="248013">
    <iact:property name="dataType" value="strokeEraser"/>
    <iact:actionData xml:id="d277">
      <inkml:trace xmlns:inkml="http://www.w3.org/2003/InkML" xml:id="stk216" contextRef="#ctx0" brushRef="#br2">31092 13512 506 0,'104'53'206'11,"-98"-53"-127"-9,1 0-6 3,-2 0-73 1,-2 0-3 1,4 0-77 1,-7 0-129 0,0-7-179 0</inkml:trace>
    </iact:actionData>
  </iact:action>
  <iact:action type="add" startTime="248152">
    <iact:property name="dataType" value="strokeEraser"/>
    <iact:actionData xml:id="d278">
      <inkml:trace xmlns:inkml="http://www.w3.org/2003/InkML" xml:id="stk217" contextRef="#ctx0" brushRef="#br2">31479 13433 224 0,'0'0'358'6,"0"0"-265"-1,0 0 56 4,0 0-108-1,0 0-41-2,0 0-53 2,40 0-42 1,-40 0 5-2,0 0-106 1</inkml:trace>
    </iact:actionData>
  </iact:action>
  <iact:action type="remove" startTime="248368">
    <iact:property name="style" value="instant"/>
    <iact:actionData xml:id="d279" ref="#d156"/>
  </iact:action>
  <iact:action type="add" startTime="248363">
    <iact:property name="dataType" value="strokeEraser"/>
    <iact:actionData xml:id="d280">
      <inkml:trace xmlns:inkml="http://www.w3.org/2003/InkML" xml:id="stk218" contextRef="#ctx0" brushRef="#br2">31479 13433 284 0,'219'151'78'13,"-213"-148"-78"-12,4-3-1 4,-10 0-94 3,0 0-171 1</inkml:trace>
    </iact:actionData>
  </iact:action>
  <iact:action type="add" startTime="248475">
    <iact:property name="dataType" value="strokeEraser"/>
    <iact:actionData xml:id="d281">
      <inkml:trace xmlns:inkml="http://www.w3.org/2003/InkML" xml:id="stk219" contextRef="#ctx0" brushRef="#br2">31793 13670 146 0,'0'0'23'4,"0"0"-7"5,0 0 14-3,0 0-17 2,0 0-13 0,0 0 0 0,24-4-152-2</inkml:trace>
    </iact:actionData>
  </iact:action>
  <iact:action type="remove" startTime="248623">
    <iact:property name="style" value="instant"/>
    <iact:actionData xml:id="d282" ref="#d157"/>
  </iact:action>
  <iact:action type="add" startTime="248620">
    <iact:property name="dataType" value="strokeEraser"/>
    <iact:actionData xml:id="d283">
      <inkml:trace xmlns:inkml="http://www.w3.org/2003/InkML" xml:id="stk220" contextRef="#ctx0" brushRef="#br2">31793 13670 535 0,'194'-91'183'24,"-180"91"-132"-22,-7 0 69-2,-1 0-94 0,-6 0-26 7,3 0-37 1,0-5-78 0,-3-1-61-2,0-2-141 3</inkml:trace>
    </iact:actionData>
  </iact:action>
  <iact:action type="add" startTime="248760">
    <iact:property name="dataType" value="strokeEraser"/>
    <iact:actionData xml:id="d284">
      <inkml:trace xmlns:inkml="http://www.w3.org/2003/InkML" xml:id="stk221" contextRef="#ctx0" brushRef="#br2">32049 13495 190 0,'0'0'286'4,"0"0"-282"4,0 0-4 0,0 0-12 0,0 0-133-2</inkml:trace>
    </iact:actionData>
  </iact:action>
  <iact:action type="add" startTime="249357">
    <iact:property name="dataType" value="strokeEraser"/>
    <iact:actionData xml:id="d285">
      <inkml:trace xmlns:inkml="http://www.w3.org/2003/InkML" xml:id="stk222" contextRef="#ctx0" brushRef="#br2">36719 13538 714 0,'0'0'168'5,"0"0"-107"3,0 0 9 0,0 0-70 0,0 0-98-1,0 0-227 1</inkml:trace>
    </iact:actionData>
  </iact:action>
  <iact:action type="remove" startTime="249532">
    <iact:property name="style" value="instant"/>
    <iact:actionData xml:id="d286" ref="#d162"/>
  </iact:action>
  <iact:action type="add" startTime="249541">
    <iact:property name="dataType" value="strokeEraser"/>
    <iact:actionData xml:id="d287">
      <inkml:trace xmlns:inkml="http://www.w3.org/2003/InkML" xml:id="stk223" contextRef="#ctx0" brushRef="#br2">36413 13159 658 0,'0'0'135'12,"0"0"-18"-11,0 0-14 6,0 0-92 2,0 0-11-3,0 0-18 0,4-29-61 4,2 29-210-4</inkml:trace>
    </iact:actionData>
  </iact:action>
  <iact:action type="remove" startTime="249699">
    <iact:property name="style" value="instant"/>
    <iact:actionData xml:id="d288" ref="#d163"/>
    <iact:actionData xml:id="d289" ref="#d164"/>
  </iact:action>
  <iact:action type="add" startTime="249715">
    <iact:property name="dataType" value="strokeEraser"/>
    <iact:actionData xml:id="d290">
      <inkml:trace xmlns:inkml="http://www.w3.org/2003/InkML" xml:id="stk224" contextRef="#ctx0" brushRef="#br2">36911 13259 625 0,'0'0'144'19,"0"0"-79"-19,0 0 46 1,0 0-111 6,0 0-15 1,0 0-88 0,102 25-154 1,-102-28-279-5</inkml:trace>
    </iact:actionData>
  </iact:action>
  <iact:action type="add" startTime="249839">
    <iact:property name="dataType" value="strokeEraser"/>
    <iact:actionData xml:id="d291">
      <inkml:trace xmlns:inkml="http://www.w3.org/2003/InkML" xml:id="stk225" contextRef="#ctx0" brushRef="#br2">36911 13259 504 0,'186'57'324'2,"-173"-57"-180"2,-3 0-37 4,-2 0-85 0,-2 0-22-1,1 0-2 2,-6 0-38-3,6 0-93 2,-7-2-105-2,3 2-296 2</inkml:trace>
    </iact:actionData>
  </iact:action>
  <iact:action type="add" startTime="250031">
    <iact:property name="dataType" value="strokeEraser"/>
    <iact:actionData xml:id="d292">
      <inkml:trace xmlns:inkml="http://www.w3.org/2003/InkML" xml:id="stk226" contextRef="#ctx0" brushRef="#br2">37791 13343 470 0,'0'0'134'5,"0"0"-69"1,0 0 31 1,0 0-96 0,0 0-49 1,0 0-37 0,42 15-77-2,-47-10-122 2</inkml:trace>
    </iact:actionData>
  </iact:action>
  <iact:action type="add" startTime="250186">
    <iact:property name="dataType" value="strokeEraser"/>
    <iact:actionData xml:id="d293">
      <inkml:trace xmlns:inkml="http://www.w3.org/2003/InkML" xml:id="stk227" contextRef="#ctx0" brushRef="#br2">37791 13343 529 0,'-13'-81'154'3,"13"81"-94"4,0-5-34 1,0-13-26 0,0-3-17 0,-8 10-53-2,-5 5-168 2</inkml:trace>
    </iact:actionData>
  </iact:action>
  <iact:action type="add" startTime="250416">
    <iact:property name="dataType" value="strokeEraser"/>
    <iact:actionData xml:id="d294">
      <inkml:trace xmlns:inkml="http://www.w3.org/2003/InkML" xml:id="stk228" contextRef="#ctx0" brushRef="#br2">37549 13396 142 0,'0'0'36'5,"0"0"-29"3,0 0-7 0,0 0-8-2,0 0-105 3</inkml:trace>
    </iact:actionData>
  </iact:action>
  <iact:action type="remove" startTime="250550">
    <iact:property name="style" value="instant"/>
    <iact:actionData xml:id="d295" ref="#d165"/>
  </iact:action>
  <iact:action type="add" startTime="250550">
    <iact:property name="dataType" value="strokeEraser"/>
    <iact:actionData xml:id="d296">
      <inkml:trace xmlns:inkml="http://www.w3.org/2003/InkML" xml:id="stk229" contextRef="#ctx0" brushRef="#br2">37549 13396 96 0,'105'20'123'9,"-102"-3"-123"-7,-3-7-60 7</inkml:trace>
    </iact:actionData>
  </iact:action>
  <iact:action type="remove" startTime="251165">
    <iact:property name="style" value="instant"/>
    <iact:actionData xml:id="d297" ref="#d161"/>
  </iact:action>
  <iact:action type="add" startTime="251174">
    <iact:property name="dataType" value="strokeEraser"/>
    <iact:actionData xml:id="d298">
      <inkml:trace xmlns:inkml="http://www.w3.org/2003/InkML" xml:id="stk230" contextRef="#ctx0" brushRef="#br2">36282 15710 443 0,'0'0'224'9,"0"0"-118"-4,0 0 5 1,0 0-66 1,0 0-8 2,0 0-4-2,0 6-29 0,0-6-4 0,0 0-57 1,-6 0-162 0,1 0-275-2</inkml:trace>
    </iact:actionData>
  </iact:action>
  <iact:action type="add" startTime="251851">
    <iact:property name="dataType" value="strokeEraser"/>
    <iact:actionData xml:id="d299">
      <inkml:trace xmlns:inkml="http://www.w3.org/2003/InkML" xml:id="stk231" contextRef="#ctx0" brushRef="#br2">31529 16581 438 0,'0'0'509'4,"0"0"-471"3,0 0 9 2,0 0-47-4,0 0-28 3,0 0-175 0,59-31-526 0</inkml:trace>
    </iact:actionData>
  </iact:action>
  <iact:action type="remove" startTime="252028">
    <iact:property name="style" value="instant"/>
    <iact:actionData xml:id="d300" ref="#d192"/>
  </iact:action>
  <iact:action type="add" startTime="252036">
    <iact:property name="dataType" value="strokeEraser"/>
    <iact:actionData xml:id="d301">
      <inkml:trace xmlns:inkml="http://www.w3.org/2003/InkML" xml:id="stk232" contextRef="#ctx0" brushRef="#br2">31776 16459 697 0,'0'0'105'10,"0"0"-102"-9,0 0-3 7,0 0-37 9,0 0-149-16,0 0-233-1</inkml:trace>
    </iact:actionData>
  </iact:action>
  <iact:action type="remove" startTime="252221">
    <iact:property name="style" value="instant"/>
    <iact:actionData xml:id="d302" ref="#d193"/>
  </iact:action>
  <iact:action type="add" startTime="252172">
    <iact:property name="dataType" value="strokeEraser"/>
    <iact:actionData xml:id="d303">
      <inkml:trace xmlns:inkml="http://www.w3.org/2003/InkML" xml:id="stk233" contextRef="#ctx0" brushRef="#br2">31776 16459 627 0,'183'-142'195'3,"-170"156"-54"5,-10-9-88 0,-1-5-53 0,5 0-1-2,-1 0-112 2,-3-11-116 8,5-6-235-14</inkml:trace>
    </iact:actionData>
  </iact:action>
  <iact:action type="add" startTime="252329">
    <iact:property name="dataType" value="strokeEraser"/>
    <iact:actionData xml:id="d304">
      <inkml:trace xmlns:inkml="http://www.w3.org/2003/InkML" xml:id="stk234" contextRef="#ctx0" brushRef="#br2">32310 16030 609 0,'0'0'145'4,"0"0"-41"5,0 0-59-1,0 0-45-2,0 0-55 2,0 0-44 0,-38-13-164 1</inkml:trace>
    </iact:actionData>
  </iact:action>
  <iact:action type="add" startTime="252557">
    <iact:property name="dataType" value="strokeEraser"/>
    <iact:actionData xml:id="d305">
      <inkml:trace xmlns:inkml="http://www.w3.org/2003/InkML" xml:id="stk235" contextRef="#ctx0" brushRef="#br2">31666 16043 510 0,'0'0'110'2,"0"0"-35"4,0 0-69 3,0 0-6-2,0 0-83 1,0 0-119-2</inkml:trace>
    </iact:actionData>
  </iact:action>
  <iact:action type="remove" startTime="252745">
    <iact:property name="style" value="instant"/>
    <iact:actionData xml:id="d306" ref="#d191"/>
  </iact:action>
  <iact:action type="add" startTime="252753">
    <iact:property name="dataType" value="strokeEraser"/>
    <iact:actionData xml:id="d307">
      <inkml:trace xmlns:inkml="http://www.w3.org/2003/InkML" xml:id="stk236" contextRef="#ctx0" brushRef="#br2">31467 16308 38 0,'0'0'435'9,"0"0"-307"-8,0 0 11 7,0 0-54-1,0 0-40-1,0 0-23 3,-3 6-22-2,3-6-25 1,0 0-55-2,0 10-103 2,0-1-372 0</inkml:trace>
    </iact:actionData>
  </iact:action>
  <iact:action type="add" startTime="252924">
    <iact:property name="dataType" value="strokeEraser"/>
    <iact:actionData xml:id="d308">
      <inkml:trace xmlns:inkml="http://www.w3.org/2003/InkML" xml:id="stk237" contextRef="#ctx0" brushRef="#br2">31467 16308 535 0,'-76'100'125'2,"83"-100"-40"6,-2 0-23-1,-3 0-62 1,-2 0-46-2,0 0-165 3</inkml:trace>
    </iact:actionData>
  </iact:action>
  <iact:action type="remove" startTime="253102">
    <iact:property name="style" value="instant"/>
    <iact:actionData xml:id="d309" ref="#d190"/>
  </iact:action>
  <iact:action type="add" startTime="253109">
    <iact:property name="dataType" value="strokeEraser"/>
    <iact:actionData xml:id="d310">
      <inkml:trace xmlns:inkml="http://www.w3.org/2003/InkML" xml:id="stk238" contextRef="#ctx0" brushRef="#br2">31072 16819 483 0,'0'0'122'9,"0"0"10"0,0 0-32 2,0 0-78-10,0 0-22 3,0 0-8 4,37-20-81 2,-35 13-123-4</inkml:trace>
    </iact:actionData>
  </iact:action>
  <iact:action type="add" startTime="253289">
    <iact:property name="dataType" value="strokeEraser"/>
    <iact:actionData xml:id="d311">
      <inkml:trace xmlns:inkml="http://www.w3.org/2003/InkML" xml:id="stk239" contextRef="#ctx0" brushRef="#br2">31048 16404 273 0,'0'0'140'3,"0"0"-24"6,0 0-30-2,0 0-25-1,0 0-36 2,0 0-25 0,-16-41-96 0,14 41-461-1</inkml:trace>
    </iact:actionData>
  </iact:action>
  <iact:action type="add" startTime="253455">
    <iact:property name="dataType" value="strokeEraser"/>
    <iact:actionData xml:id="d312">
      <inkml:trace xmlns:inkml="http://www.w3.org/2003/InkML" xml:id="stk240" contextRef="#ctx0" brushRef="#br2">30841 16134 318 0,'0'0'465'5,"0"0"-389"1,0 0 25 2,0 0-88 0,0 0-13 0,0 0-58-2,0-4-84 2,0 4-149 0</inkml:trace>
    </iact:actionData>
  </iact:action>
  <iact:action type="add" startTime="253637">
    <iact:property name="dataType" value="strokeEraser"/>
    <iact:actionData xml:id="d313">
      <inkml:trace xmlns:inkml="http://www.w3.org/2003/InkML" xml:id="stk241" contextRef="#ctx0" brushRef="#br2">30698 16470 39 0,'0'0'421'4,"0"0"-349"1,0 0 27 4,0 0-99-2,0 0-1 1,0 0-81-1,0 32-165 0</inkml:trace>
    </iact:actionData>
  </iact:action>
  <iact:action type="remove" startTime="253794">
    <iact:property name="style" value="instant"/>
    <iact:actionData xml:id="d314" ref="#d188"/>
  </iact:action>
  <iact:action type="add" startTime="253792">
    <iact:property name="dataType" value="strokeEraser"/>
    <iact:actionData xml:id="d315">
      <inkml:trace xmlns:inkml="http://www.w3.org/2003/InkML" xml:id="stk242" contextRef="#ctx0" brushRef="#br2">30698 16470 578 0,'-131'178'204'10,"131"-178"-145"-2,0 0 35-6,0 0-76 6,0 0-18-2,0 0-9 3,0 0-96-2,-6-2-113 1,-1-2-213-2</inkml:trace>
    </iact:actionData>
  </iact:action>
  <iact:action type="add" startTime="253966">
    <iact:property name="dataType" value="strokeEraser"/>
    <iact:actionData xml:id="d316">
      <inkml:trace xmlns:inkml="http://www.w3.org/2003/InkML" xml:id="stk243" contextRef="#ctx0" brushRef="#br2">30474 16522 560 0,'0'0'192'5,"0"0"-138"2,0 0 17 0,0 0-71 1,0 0-43 0,0 0-72-2,20-30-186 2</inkml:trace>
    </iact:actionData>
  </iact:action>
  <iact:action type="add" startTime="254128">
    <iact:property name="dataType" value="strokeEraser"/>
    <iact:actionData xml:id="d317">
      <inkml:trace xmlns:inkml="http://www.w3.org/2003/InkML" xml:id="stk244" contextRef="#ctx0" brushRef="#br2">30780 16183 570 0,'0'0'201'6,"0"0"-142"3,0 0-1-2,0 0-55-1,0 0 0 3,0 0-3-2,21-27 0 2,-21 19-24-4,0 2-82 3,0 3-159 0</inkml:trace>
    </iact:actionData>
  </iact:action>
  <iact:action type="remove" startTime="254373">
    <iact:property name="style" value="instant"/>
    <iact:actionData xml:id="d318" ref="#d189"/>
  </iact:action>
  <iact:action type="add" startTime="254369">
    <iact:property name="dataType" value="strokeEraser"/>
    <iact:actionData xml:id="d319">
      <inkml:trace xmlns:inkml="http://www.w3.org/2003/InkML" xml:id="stk245" contextRef="#ctx0" brushRef="#br2">30780 16183 334 0,'-134'88'163'11,"134"-88"1"-9,0 0-26 7,0 0-45-5,0 0-34 4,0 0-40 0,0 0-19 0,0 0-17-2,0 0-92 2,0 0-163 0</inkml:trace>
    </iact:actionData>
  </iact:action>
  <iact:action type="add" startTime="254541">
    <iact:property name="dataType" value="strokeEraser"/>
    <iact:actionData xml:id="d320">
      <inkml:trace xmlns:inkml="http://www.w3.org/2003/InkML" xml:id="stk246" contextRef="#ctx0" brushRef="#br2">30599 16281 609 0,'0'0'193'1,"0"0"-109"2,0 0 5 6,0 0-77-1,0 0-12 0,0 0-19 0,82-67-50 0,-78 52-84-2,-1 5-121 3</inkml:trace>
    </iact:actionData>
  </iact:action>
  <iact:action type="remove" startTime="254719">
    <iact:property name="style" value="instant"/>
    <iact:actionData xml:id="d321" ref="#d187"/>
  </iact:action>
  <iact:action type="add" startTime="254699">
    <iact:property name="dataType" value="strokeEraser"/>
    <iact:actionData xml:id="d322">
      <inkml:trace xmlns:inkml="http://www.w3.org/2003/InkML" xml:id="stk247" contextRef="#ctx0" brushRef="#br2">30599 16281 254 0,'10'0'377'5,"-25"9"-320"2,1-1 43 7,-9-3-61-13,6 4-35 8,2-1-4-3,5 5-39 4,10-13-118-6,0 3-241 4</inkml:trace>
    </iact:actionData>
  </iact:action>
  <iact:action type="add" startTime="254849">
    <iact:property name="dataType" value="strokeEraser"/>
    <iact:actionData xml:id="d323">
      <inkml:trace xmlns:inkml="http://www.w3.org/2003/InkML" xml:id="stk248" contextRef="#ctx0" brushRef="#br2">30496 16403 399 0,'0'0'402'4,"0"0"-319"5,0 0 33-1,0 0-97-2,0 0-17 2,0 0-2 0,20-40-7 0,-14 27-46-3,-6 7-95 4,0 6-171-1</inkml:trace>
    </iact:actionData>
  </iact:action>
  <iact:action type="remove" startTime="255232">
    <iact:property name="style" value="instant"/>
    <iact:actionData xml:id="d324" ref="#d186"/>
  </iact:action>
  <iact:action type="add" startTime="255239">
    <iact:property name="dataType" value="strokeEraser"/>
    <iact:actionData xml:id="d325">
      <inkml:trace xmlns:inkml="http://www.w3.org/2003/InkML" xml:id="stk249" contextRef="#ctx0" brushRef="#br2">29664 16581 571 0,'0'0'135'9,"0"0"-56"-6,0 0 2 4,0 0-66 1,0 0-15-1,0 0-7 0,43-31-77 1,-43 31-120 0,0 0-294-2</inkml:trace>
    </iact:actionData>
  </iact:action>
  <iact:action type="add" startTime="255401">
    <iact:property name="dataType" value="strokeEraser"/>
    <iact:actionData xml:id="d326">
      <inkml:trace xmlns:inkml="http://www.w3.org/2003/InkML" xml:id="stk250" contextRef="#ctx0" brushRef="#br2">29664 16581 671 0,'24'44'119'2,"-24"-44"-29"6,0 12-62-1,0 5-28 0,0 6-92 1,-3-6-68 0,-1 2-184-1</inkml:trace>
    </iact:actionData>
  </iact:action>
  <iact:action type="remove" startTime="255585">
    <iact:property name="style" value="instant"/>
    <iact:actionData xml:id="d327" ref="#d185"/>
  </iact:action>
  <iact:action type="add" startTime="255593">
    <iact:property name="dataType" value="strokeEraser"/>
    <iact:actionData xml:id="d328">
      <inkml:trace xmlns:inkml="http://www.w3.org/2003/InkML" xml:id="stk251" contextRef="#ctx0" brushRef="#br2">29557 17458 351 0,'0'0'99'10,"0"0"68"-9,0 0-27 7,0 0-47-1,0 0-5 1,0 0-33-2,0 28-55 4,0-28-27-4,0 3-47 2,0-3-128-1,0 1-468 0</inkml:trace>
    </iact:actionData>
  </iact:action>
  <iact:action type="add" startTime="255795">
    <iact:property name="dataType" value="strokeEraser"/>
    <iact:actionData xml:id="d329">
      <inkml:trace xmlns:inkml="http://www.w3.org/2003/InkML" xml:id="stk252" contextRef="#ctx0" brushRef="#br2">29536 17664 126 0,'13'5'280'5,"-11"-5"-258"2,1 0-17 0,0 0-5 2,-3 0 0-2,0 0 17 0,1 0 53 0,-1 2 7 2,6 1-13-1,-6-3-12-2,0 7-52 3,0 0-26-3,0 5-144 3</inkml:trace>
    </iact:actionData>
  </iact:action>
  <iact:action type="add" startTime="256014">
    <iact:property name="dataType" value="strokeEraser"/>
    <iact:actionData xml:id="d330">
      <inkml:trace xmlns:inkml="http://www.w3.org/2003/InkML" xml:id="stk253" contextRef="#ctx0" brushRef="#br2">29543 18243 382 0,'0'0'0'2,"0"0"-15"5,0 0-25 1</inkml:trace>
    </iact:actionData>
  </iact:action>
  <iact:action type="add" startTime="256146">
    <iact:property name="dataType" value="strokeEraser"/>
    <iact:actionData xml:id="d331">
      <inkml:trace xmlns:inkml="http://www.w3.org/2003/InkML" xml:id="stk254" contextRef="#ctx0" brushRef="#br2">29543 18243 317 0,'1'-52'289'2,"4"56"-285"2,-5 3-4 4,0-7-88-2,0 0-126 2</inkml:trace>
    </iact:actionData>
  </iact:action>
  <iact:action type="remove" startTime="256282">
    <iact:property name="style" value="instant"/>
    <iact:actionData xml:id="d332" ref="#d159"/>
  </iact:action>
  <iact:action type="add" startTime="256289">
    <iact:property name="dataType" value="strokeEraser"/>
    <iact:actionData xml:id="d333">
      <inkml:trace xmlns:inkml="http://www.w3.org/2003/InkML" xml:id="stk255" contextRef="#ctx0" brushRef="#br2">29715 17964 578 0,'0'0'135'9,"0"0"-16"-6,0 0-5 5,0 0-98-1,0 0-3 0,0 0-5 1,25-9-8-1,-25 26-33 1,0-12-70-2,6 2-152 3</inkml:trace>
    </iact:actionData>
  </iact:action>
  <iact:action type="add" startTime="256485">
    <iact:property name="dataType" value="strokeEraser"/>
    <iact:actionData xml:id="d334">
      <inkml:trace xmlns:inkml="http://www.w3.org/2003/InkML" xml:id="stk256" contextRef="#ctx0" brushRef="#br2">30391 17955 375 0,'0'0'450'5,"0"0"-359"0,0 0 65 3,0 0-100 0,0 0-46 0,0 0-10-2,189 14-15 2,-144 28-47 1,15 12-64-2,-33-23-151-1,1 1-215 2</inkml:trace>
    </iact:actionData>
  </iact:action>
  <iact:action type="add" startTime="256703">
    <iact:property name="dataType" value="strokeEraser"/>
    <iact:actionData xml:id="d335">
      <inkml:trace xmlns:inkml="http://www.w3.org/2003/InkML" xml:id="stk257" contextRef="#ctx0" brushRef="#br2">31967 19473 402 0,'0'0'116'3,"0"0"-34"4,0 0 13 1,0 0-30 0,0 0-58-2,0 0-7 2,109 14 2 0,-95-22-2-2,-1 2 0 3,-5 1-56-2,-8 5-119 2,0 0-151-3</inkml:trace>
    </iact:actionData>
  </iact:action>
  <iact:action type="remove" startTime="256936">
    <iact:property name="style" value="instant"/>
    <iact:actionData xml:id="d336" ref="#d194"/>
  </iact:action>
  <iact:action type="add" startTime="256943">
    <iact:property name="dataType" value="strokeEraser"/>
    <iact:actionData xml:id="d337">
      <inkml:trace xmlns:inkml="http://www.w3.org/2003/InkML" xml:id="stk258" contextRef="#ctx0" brushRef="#br2">32395 19665 418 0,'0'0'133'8,"0"0"-43"-5,0 0-12 4,202-44-78 3,-149 31-17-5,-39 7-122 1,5 6-217 4</inkml:trace>
    </iact:actionData>
  </iact:action>
  <iact:action type="add" startTime="257122">
    <iact:property name="dataType" value="strokeEraser"/>
    <iact:actionData xml:id="d338">
      <inkml:trace xmlns:inkml="http://www.w3.org/2003/InkML" xml:id="stk259" contextRef="#ctx0" brushRef="#br2">33639 19813 257 0,'0'0'315'4,"0"0"-229"3,0 0-34 1,0 0-52 0,0 0-28-1,0 0-98 1,108 0-84 0</inkml:trace>
    </iact:actionData>
  </iact:action>
  <iact:action type="remove" startTime="257278">
    <iact:property name="style" value="instant"/>
    <iact:actionData xml:id="d339" ref="#d160"/>
  </iact:action>
  <iact:action type="add" startTime="257284">
    <iact:property name="dataType" value="strokeEraser"/>
    <iact:actionData xml:id="d340">
      <inkml:trace xmlns:inkml="http://www.w3.org/2003/InkML" xml:id="stk260" contextRef="#ctx0" brushRef="#br2">34241 19679 262 0,'0'0'570'8,"0"0"-564"-1,0 0-6 0,0 0-5-1,0 0-159 2,0 0-17 0,33-14-305-2</inkml:trace>
    </iact:actionData>
  </iact:action>
  <iact:action type="remove" startTime="258050">
    <iact:property name="style" value="instant"/>
    <iact:actionData xml:id="d341" ref="#d177"/>
  </iact:action>
  <iact:action type="add" startTime="258056">
    <iact:property name="dataType" value="strokeEraser"/>
    <iact:actionData xml:id="d342">
      <inkml:trace xmlns:inkml="http://www.w3.org/2003/InkML" xml:id="stk261" contextRef="#ctx0" brushRef="#br2">19567 16041 337 0,'0'0'603'8,"0"0"-574"-5,0 0 4 5,0 0-33 0,0 0-52 1,0 0-200-2</inkml:trace>
    </iact:actionData>
  </iact:action>
  <iact:action type="add" startTime="258361">
    <iact:property name="dataType" value="strokeEraser"/>
    <iact:actionData xml:id="d343">
      <inkml:trace xmlns:inkml="http://www.w3.org/2003/InkML" xml:id="stk262" contextRef="#ctx0" brushRef="#br2">19202 16007 346 0,'0'0'193'1,"0"0"-134"7,0 0-5 0,0 0-38 0,0 0-16 0,0 0-14-2,0-43-39 2,0 43-66 0,0 0-59-2</inkml:trace>
    </iact:actionData>
  </iact:action>
  <iact:action type="remove" startTime="258565">
    <iact:property name="style" value="instant"/>
    <iact:actionData xml:id="d344" ref="#d176"/>
  </iact:action>
  <iact:action type="add" startTime="258521">
    <iact:property name="dataType" value="strokeEraser"/>
    <iact:actionData xml:id="d345">
      <inkml:trace xmlns:inkml="http://www.w3.org/2003/InkML" xml:id="stk263" contextRef="#ctx0" brushRef="#br2">19202 16007 69 0,'8'-52'583'3,"-4"52"-497"3,-4 0-32 2,0-4-46-2,0-7-8 1,0-8-17 1,0-3-46 5,0 7-93-9,0 6-217 1</inkml:trace>
    </iact:actionData>
  </iact:action>
  <iact:action type="remove" startTime="258664">
    <iact:property name="style" value="instant"/>
    <iact:actionData xml:id="d346" ref="#d175"/>
  </iact:action>
  <iact:action type="add" startTime="258670">
    <iact:property name="dataType" value="strokeEraser"/>
    <iact:actionData xml:id="d347">
      <inkml:trace xmlns:inkml="http://www.w3.org/2003/InkML" xml:id="stk264" contextRef="#ctx0" brushRef="#br2">19217 15690 607 0,'0'0'159'8,"0"0"-47"-1,0 0-36 0,0 0-49-1,0 0 6 2,0 0-21 0,0 0-12 0,6-7-3-2,-6 7-58 2,0 0-112 0,0 0-305 0</inkml:trace>
    </iact:actionData>
  </iact:action>
  <iact:action type="add" startTime="258833">
    <iact:property name="dataType" value="strokeEraser"/>
    <iact:actionData xml:id="d348">
      <inkml:trace xmlns:inkml="http://www.w3.org/2003/InkML" xml:id="stk265" contextRef="#ctx0" brushRef="#br2">19217 15690 467 0,'-31'3'205'3,"31"-3"-128"3,-3 0 12 2,3 7-67 0,-4 3-22 0,4 1-51-2,0-9-116 2,0 4-223 0</inkml:trace>
    </iact:actionData>
  </iact:action>
  <iact:action type="add" startTime="259012">
    <iact:property name="dataType" value="strokeEraser"/>
    <iact:actionData xml:id="d349">
      <inkml:trace xmlns:inkml="http://www.w3.org/2003/InkML" xml:id="stk266" contextRef="#ctx0" brushRef="#br2">19020 16038 44 0,'0'0'316'4,"0"0"-270"4,0 0-5-2,0 0-41 2,0 0-45 0,0 0-122-2</inkml:trace>
    </iact:actionData>
  </iact:action>
  <iact:action type="add" startTime="259155">
    <iact:property name="dataType" value="strokeEraser"/>
    <iact:actionData xml:id="d350">
      <inkml:trace xmlns:inkml="http://www.w3.org/2003/InkML" xml:id="stk267" contextRef="#ctx0" brushRef="#br2">19020 16038 562 0,'-120'32'137'3,"120"-32"-2"6,0 0-35-2,0 0-43-1,0 0-17 2,0 0-24 0,0 0-13 0,0 0-3-2,-10 0-64 3,9 0-111-2,-5 0-305 1</inkml:trace>
    </iact:actionData>
  </iact:action>
  <iact:action type="add" startTime="259335">
    <iact:property name="dataType" value="strokeEraser"/>
    <iact:actionData xml:id="d351">
      <inkml:trace xmlns:inkml="http://www.w3.org/2003/InkML" xml:id="stk268" contextRef="#ctx0" brushRef="#br2">18749 16165 227 0,'0'0'116'2,"0"0"-111"7,0 0-5-3,0 0-65 2,0 0-43 0,0 0 41 0,-51 46 67-1,51-72 19 1,0 16-19-1</inkml:trace>
    </iact:actionData>
  </iact:action>
  <iact:action type="remove" startTime="259561">
    <iact:property name="style" value="instant"/>
    <iact:actionData xml:id="d352" ref="#d174"/>
  </iact:action>
  <iact:action type="add" startTime="259502">
    <iact:property name="dataType" value="strokeEraser"/>
    <iact:actionData xml:id="d353">
      <inkml:trace xmlns:inkml="http://www.w3.org/2003/InkML" xml:id="stk269" contextRef="#ctx0" brushRef="#br2">18749 16165 220 0,'-51'-47'279'4,"60"43"-196"1,-9 4 9 3,0 0-48 0,0 0-15-2,0-1-7 2,0-9-20 0,0-6-2 0,0-6-41 5,0 8-163-10,0 4-270 5</inkml:trace>
    </iact:actionData>
  </iact:action>
  <iact:action type="add" startTime="259644">
    <iact:property name="dataType" value="strokeEraser"/>
    <iact:actionData xml:id="d354">
      <inkml:trace xmlns:inkml="http://www.w3.org/2003/InkML" xml:id="stk270" contextRef="#ctx0" brushRef="#br2">18702 16003 323 0,'0'0'134'2,"0"0"-1"5,0 0-41 1,0 0-38 0,0 0-12 0,0 0-13-2,0 0-12 2,0 0-17 0,0 0-44 0,0 0-177-2</inkml:trace>
    </iact:actionData>
  </iact:action>
  <iact:action type="remove" startTime="260008">
    <iact:property name="style" value="instant"/>
    <iact:actionData xml:id="d355" ref="#d173"/>
  </iact:action>
  <iact:action type="add" startTime="260013">
    <iact:property name="dataType" value="strokeEraser"/>
    <iact:actionData xml:id="d356">
      <inkml:trace xmlns:inkml="http://www.w3.org/2003/InkML" xml:id="stk271" contextRef="#ctx0" brushRef="#br2">18467 17624 196 0,'0'0'312'8,"0"0"-208"-4,0 0 4 3,0 0-65 2,0 0-38-3,0 0 3 1,-7 50-2 1,4-50-5 0,-1 3-1 0,-2-1-38-2,3-2-158 2</inkml:trace>
    </iact:actionData>
  </iact:action>
  <iact:action type="add" startTime="260210">
    <iact:property name="dataType" value="strokeEraser"/>
    <iact:actionData xml:id="d357">
      <inkml:trace xmlns:inkml="http://www.w3.org/2003/InkML" xml:id="stk272" contextRef="#ctx0" brushRef="#br2">18343 18018 646 0,'0'0'133'6,"0"0"-81"0,0 0-37 2,0 0-15 0,0 0-23 0,0 0-41-2,17 6-188 3</inkml:trace>
    </iact:actionData>
  </iact:action>
  <iact:action type="add" startTime="260450">
    <iact:property name="dataType" value="strokeEraser"/>
    <iact:actionData xml:id="d358">
      <inkml:trace xmlns:inkml="http://www.w3.org/2003/InkML" xml:id="stk273" contextRef="#ctx0" brushRef="#br2">20512 17600 585 0,'0'0'274'6,"0"0"-150"0,0 0-30 2,0 0-66-1,0 0-9 2,0 0-13-3,45-15-6 2,-45 15-23-1,0 0-97 2,0 0-348-4</inkml:trace>
    </iact:actionData>
  </iact:action>
  <iact:action type="add" startTime="260644">
    <iact:property name="dataType" value="strokeEraser"/>
    <iact:actionData xml:id="d359">
      <inkml:trace xmlns:inkml="http://www.w3.org/2003/InkML" xml:id="stk274" contextRef="#ctx0" brushRef="#br2">20834 17761 532 0,'0'0'142'6,"0"0"-9"2,0 0-111 0,0 0-22-2,0 0-39 2,0 0-5 0,33 9 2 0,-33-4 6-2,0 2-40 2,0-3-119 1,0 2-146-2</inkml:trace>
    </iact:actionData>
  </iact:action>
  <iact:action type="remove" startTime="260829">
    <iact:property name="style" value="instant"/>
    <iact:actionData xml:id="d360" ref="#d179"/>
  </iact:action>
  <iact:action type="add" startTime="260826">
    <iact:property name="dataType" value="strokeEraser"/>
    <iact:actionData xml:id="d361">
      <inkml:trace xmlns:inkml="http://www.w3.org/2003/InkML" xml:id="stk275" contextRef="#ctx0" brushRef="#br2">20834 17761 418 0,'97'88'142'10,"-93"-88"-79"-7,-4 0-25 4,0 0-38 0,0 0-45 0,3 0-23 2,-3-11-64-2,3-4-89-1</inkml:trace>
    </iact:actionData>
  </iact:action>
  <iact:action type="add" startTime="261035">
    <iact:property name="dataType" value="strokeEraser"/>
    <iact:actionData xml:id="d362">
      <inkml:trace xmlns:inkml="http://www.w3.org/2003/InkML" xml:id="stk276" contextRef="#ctx0" brushRef="#br2">21296 17808 592 0,'0'0'199'6,"0"0"-54"2,0 0-35 0,0 0-92-2,0 0-18 2,0 0-2 0,72-12-4 0,-72-4-42-2,0 3-30 2,0-4-58 0,0 11-129 0</inkml:trace>
    </iact:actionData>
  </iact:action>
  <iact:action type="remove" startTime="261817">
    <iact:property name="style" value="instant"/>
    <iact:actionData xml:id="d363" ref="#d158"/>
  </iact:action>
  <iact:action type="remove" startTime="261879">
    <iact:property name="style" value="instant"/>
    <iact:actionData xml:id="d364" ref="#d138"/>
  </iact:action>
  <iact:action type="add" startTime="261827">
    <iact:property name="dataType" value="strokeEraser"/>
    <iact:actionData xml:id="d365">
      <inkml:trace xmlns:inkml="http://www.w3.org/2003/InkML" xml:id="stk277" contextRef="#ctx0" brushRef="#br2">24584 7268 603 0,'0'0'203'14,"0"0"-110"-14,0 0 41 7,0 0-103-2,0 0-31 3,0 0-32 0,39 14-38-1,-34-22-70-1,-1-1-59 6,1 4-138-7</inkml:trace>
    </iact:actionData>
  </iact:action>
  <iact:action type="remove" startTime="262953">
    <iact:property name="style" value="instant"/>
    <iact:actionData xml:id="d366" ref="#d147"/>
  </iact:action>
  <iact:action type="add" startTime="262957">
    <iact:property name="dataType" value="strokeEraser"/>
    <iact:actionData xml:id="d367">
      <inkml:trace xmlns:inkml="http://www.w3.org/2003/InkML" xml:id="stk278" contextRef="#ctx0" brushRef="#br2">23619 18000 879 0,'0'0'109'6,"0"0"-88"2,0 0 11-1,0 0-32-1,0 0-123 2,0 0-193 0</inkml:trace>
    </iact:actionData>
  </iact:action>
  <iact:action type="remove" startTime="263400">
    <iact:property name="style" value="instant"/>
    <iact:actionData xml:id="d368" ref="#d148"/>
  </iact:action>
  <iact:action type="add" startTime="263352">
    <iact:property name="dataType" value="strokeEraser"/>
    <iact:actionData xml:id="d369">
      <inkml:trace xmlns:inkml="http://www.w3.org/2003/InkML" xml:id="stk279" contextRef="#ctx0" brushRef="#br2">23145 19588 292 0,'0'0'385'5,"0"0"-256"4,0 0-6-4,0 0-49 4,0 0-59-2,0 0-15 1,9 50-31 1,-9-40-148-4,0 9-428 3</inkml:trace>
    </iact:actionData>
  </iact:action>
  <iact:action type="add" startTime="263584">
    <iact:property name="dataType" value="strokeEraser"/>
    <iact:actionData xml:id="d370">
      <inkml:trace xmlns:inkml="http://www.w3.org/2003/InkML" xml:id="stk280" contextRef="#ctx0" brushRef="#br2">23051 20253 655 0,'0'0'233'6,"0"0"-141"2,0 0-7 0,0 0-85-2,0 0-10 2,0 0-149 1,24 25-420-1</inkml:trace>
    </iact:actionData>
  </iact:action>
  <iact:action type="remove" startTime="263766">
    <iact:property name="style" value="instant"/>
    <iact:actionData xml:id="d371" ref="#d184"/>
  </iact:action>
  <iact:action type="add" startTime="263770">
    <iact:property name="dataType" value="strokeEraser"/>
    <iact:actionData xml:id="d372">
      <inkml:trace xmlns:inkml="http://www.w3.org/2003/InkML" xml:id="stk281" contextRef="#ctx0" brushRef="#br2">23204 21418 561 0,'0'0'173'8,"0"0"-92"-3,0 0 47 3,0 0-102-3,0 0-19 3,0 0-7 0,39 82-10 0,-39-80-67-2,0 5-121 2,0-7-349 0</inkml:trace>
    </iact:actionData>
  </iact:action>
  <iact:action type="add" startTime="263954">
    <iact:property name="dataType" value="strokeEraser"/>
    <iact:actionData xml:id="d373">
      <inkml:trace xmlns:inkml="http://www.w3.org/2003/InkML" xml:id="stk282" contextRef="#ctx0" brushRef="#br2">23169 21793 714 0,'0'0'128'3,"0"0"-88"6,0 0-10-3,0 0-30 2,0 0-69 0,0 0-106 0,-166-10-294-2</inkml:trace>
    </iact:actionData>
  </iact:action>
  <iact:action type="add" startTime="264331">
    <iact:property name="dataType" value="strokeEraser"/>
    <iact:actionData xml:id="d374">
      <inkml:trace xmlns:inkml="http://www.w3.org/2003/InkML" xml:id="stk283" contextRef="#ctx0" brushRef="#br2">19206 21832 958 0,'0'0'110'1,"0"0"-13"6,0 0-20 1,0 0-76 0,0 0-1-2,0 0-27 2,0-15-115 1,0 15-335-1</inkml:trace>
    </iact:actionData>
  </iact:action>
  <iact:action type="add" startTime="264508">
    <iact:property name="dataType" value="strokeEraser"/>
    <iact:actionData xml:id="d375">
      <inkml:trace xmlns:inkml="http://www.w3.org/2003/InkML" xml:id="stk284" contextRef="#ctx0" brushRef="#br2">19206 21832 112 0,'-82'-25'530'3,"82"25"-467"6,-15 0 20-1,-5 0-53 0,0 0-30-2,10 0-46 2,3 0-106 0,7 0-132 0</inkml:trace>
    </iact:actionData>
  </iact:action>
  <iact:action type="add" startTime="264709">
    <iact:property name="dataType" value="strokeEraser"/>
    <iact:actionData xml:id="d376">
      <inkml:trace xmlns:inkml="http://www.w3.org/2003/InkML" xml:id="stk285" contextRef="#ctx0" brushRef="#br2">18928 21832 1053 0,'0'0'75'6,"0"0"-45"0,0 0 98 2,0 0-104 0,0 0-24 1,0 0-68-4,48 0-108 4,-59 4-490-1</inkml:trace>
    </iact:actionData>
  </iact:action>
  <iact:action type="remove" startTime="265227">
    <iact:property name="style" value="instant"/>
    <iact:actionData xml:id="d377" ref="#d178"/>
  </iact:action>
  <iact:action type="add" startTime="265231">
    <iact:property name="dataType" value="strokeEraser"/>
    <iact:actionData xml:id="d378">
      <inkml:trace xmlns:inkml="http://www.w3.org/2003/InkML" xml:id="stk286" contextRef="#ctx0" brushRef="#br2">18698 21410 338 0,'0'0'55'6,"0"0"-55"0,0 0-9 2,0 0-9 0,0 0-46-2,0 0-135 4</inkml:trace>
    </iact:actionData>
  </iact:action>
  <iact:action type="add" startTime="280869">
    <iact:property name="dataType"/>
    <iact:actionData xml:id="d379">
      <inkml:trace xmlns:inkml="http://www.w3.org/2003/InkML" xml:id="stk287" contextRef="#ctx0" brushRef="#br1">20933 14690 631 0,'0'0'238'8,"0"0"-79"-3,0 0-4 4,0 0-79-4,0 0-18 3,0 0 36 1,0 0-14-2,-48 41-1-1,21-37-2 2,-3-1 4 0,-5-3-2 0,-2 2-25-2,-11-2-8 2,2 0-9 1,-9 0-9-2,-3 0-3-1,-6 0-5 2,-3 0 4 1,1 0-18 1,-2 5-6-5,4 1 0 4,1-2 0-2,-2 0 0 3,-3 1 0-6,-1-2 0 4,-3 4 0 0,-4-7 0 0,-6 7 0-2,-4-2 0 2,-1 0 0 0,2 5 0 0,-2-3 0 0,1 2 0-2,-3 1 0 3,-6 4 0-2,5-1 0-1,1 3 0 2,2-1 0 0,6 1 0 0,4 3 0-2,1-2 0 3,5 0 0-2,5-5 0 2,8-3 0-4,6-3 0 3,4-4 0 0,3 0 0 0,4-2 0-2,0 0 0 2,1 0 0 0,-3 0 0 0,0 0 0 0,-7 0 0-2,0 0 0 4,-5-10 0-4,0-1 0 0,-3 3 0 2,-5 1 0 0,1 1 0 0,-2 2 0-2,1 2 0 3,-2 2 0-2,-1-4 0 2,2 4 0-4,-2 0 0 3,5 0 0 0,9 0 0 0,3 0 0-2,14 0 0 2,2 0 0 0,6 0 0 0,8 0 0-1,-12 0 0-1,-2 0 0 2,-1 12 0 0,-2 5 0-2,-3-4 0 2,10 4 0 0,2-7 0 0,6 0 0-2,3-6 0 3,-4 1 0-2,3-2 0 3,2 1 0-6,-4-3 0 4,2 3 0 0,1-2 0 0,-3 1 0-2,-3-3 0 3,-6 3 0-1,-2-1 0-1,-5 1 0 1,2-1 0-2,-13-2 0 5,-2 0 0-3,-5 0 0-1,3 0 0-1,3 0 0 1,4 0 0 0,2 0 0 2,4 0 0-3,12 0 0 1,9 0 0 2,0 0 0-4,8 4 0 3,1 4 0 0,-1 0 0 0,5 3 0-2,2-5 0 2,3-3 0 0,0 0 0 0,0-2 0-2,0 5 0 2,0 11 0 0,0 2 0 0,0 8 0-2,0 4 0 3,0 0 0-1,5 11 0 0,3 2 0 0,-3 2 0 0,-1 0 0-1,1-2 0-1,-5 3 0 0,4 1 0 2,-1 3 0 0,0 3 0 0,-1 0 0-2,1-1 0 2,-3-7 0 1,3 1 0-1,1-6 0-2,5 0 0 1,1-5 0 2,-2 2 0-1,0-4 0-3,-2 0 0 4,1-6 0-2,2-4 0 1,-2-2 0-2,-2 2 0 4,5 12 0-3,-7 7 0 1,5 0 0-3,-2 0 0 3,4-6 0 0,-6-2 0 0,2-11 0-2,-3-3 0 3,-3-2 0-2,0-3 0 1,0-4 0-2,0-5 0 2,0 5 0 0,0-4 0 0,0-1 0-2,0-3 0 3,0-1 0-2,0-3 0 1,2 0 0-2,1 0 0 4,3 0 0-4,7 0 0 2,2 0 0-1,5 0 0 0,2 0 0 1,-6 0 0 0,-2 0 0-2,3 0 0 3,3 0 0-2,5 0 0 1,2 0 0 1,3 0 0-1,5 0 0-1,10 0 0 0,-3 0 0-1,1 0 0 2,-1 0 0-1,-3 0 0 2,-3-3 0-4,5 3 0 5,-2-2 0-4,1 2 0 3,2 0 0-4,-3 0 0 3,4 0 0 0,-4 0 0 0,6 0 0-1,5 0 0 0,-2 0 0 2,1 0 0-2,3 0 0 0,-7 0 0 0,-2 0 0 1,-1 0 0 1,0 0 0-4,-2 0 0 3,2 0 0 0,2 0 0 1,-2 0 0-4,5 0 0 5,-5 0 0-3,2 0 0 1,-2 0 0-3,9-2 0 3,-9-2 0 0,2 1 0 1,4 0 0-4,-6 3 0 3,3-2 0 1,-4-1 0-2,10 3 0-1,-5-5 0 3,5 2 0-1,1-1 0-1,-1 4 0-1,0 0 0 3,-2 0 0 0,1 0 0 3,-5 0 0-8,-3 4 0 2,2 4 0 1,-2-3 0 2,0-2 0-5,4-3 0 4,4 3 0 0,4 1 0 1,0 0 0-4,1 8 0 3,0-1 0 1,-12 5 0-1,1-6 0-3,-10 2 0 3,-10-8 0 0,4 0 0 0,-1-4 0-1,4 0 0 0,0 0 0 3,7 0 0-3,-1 3 0-1,2 0 0 3,1-1 0-2,-2 1 0 2,0-1 0-4,1 1 0 4,-2 4 0-2,-2-7 0 1,6 4 0-2,1-1 0 2,4 0 0 1,0-1 0-2,1-2 0 1,1 0 0-2,-3 0 0 3,-3 0 0-2,-1 4 0-1,7 3 0 2,0-1 0 0,4-1 0 0,3-3 0-2,-1 2 0 3,-5-4 0-2,-7 0 0 2,-8 0 0-4,-1 0 0 3,-5 0 0 0,1 0 0 1,0 0 0-3,0 0 0 1,2 0 0 2,0 0 0-2,-1 0 0-2,4 0 0 4,0-6 0-1,-5 1 0-1,-2-1 0-1,4-5 0 3,-7 9 0-2,1-1 0 1,-3 0 0-1,-1 3 0 2,0 0 0-3,3 0 0 3,0 0 0-4,4 0 0 3,-1 0 0 1,4 0 0-2,-4 0 0-1,0 0 0 3,-5 0 0 0,-8 0 0-5,-1 0 0 4,-7 0 0 0,-4 0 0 0,1 0 0-2,-3 0 0 2,0 0 0 0,0 0 0 0,0 0 0 0,0 0 0-2,0 0 0 3,0 0 0-2,0-4 0 1,0-33 0-1,0-12 0 0,0-17 0 1,0-8 0 1,0-5 0-3,-5-3 0 2,-5 0 0 0,1 3 0-1,4 2 0-1,-1 0 0 2,-4 6 0 1,0-4 0-4,-1-4 0 3,0 0 0 1,-2-8 0 1,0-2 0-1,6 3 0-5,3 1 0 3,4 12 0 0,0 7 0 3,0 3 0-6,0 16 0 4,0 8 0 0,0 16 0 0,0 10 0-2,0 7 0 2,0 6 0 1,0-4 0-1,0 4 0-3,0 0 0 3,0 0 0 0,0 0-110 1,0 11-58-4,-4 8-109 3,1 9-128 0</inkml:trace>
    </iact:actionData>
  </iact:action>
  <iact:action type="add" startTime="288183">
    <iact:property name="dataType"/>
    <iact:actionData xml:id="d380">
      <inkml:trace xmlns:inkml="http://www.w3.org/2003/InkML" xml:id="stk288" contextRef="#ctx0" brushRef="#br1">5572 16863 862 0,'0'0'150'6,"0"0"-64"1,0 0 20 0,0 0-52 1,-144 139 14 0,61-49 3 1,-4 11-12-5,-6 9-14 5,7-2-14-2,7-2 6 1,19-17-5-1,12-19 3 0,20-30-12 1,15-23-9 1,13-17-8-3,0-11-6 1,52-55 0 1,43-35 0 0,31-20 3 1,21-13-2-2,1 3 0 1,-18 20 1 0,-23 30 10-2,-35 30 18 3,-28 29 1-1,-26 18 10 0,-15 4 22-3,-3 55-6 2,0 41-14 2,-27 24-34-2,-15 12-8 0,-10-7 4 1,4-7-2 0,8-15-2 0,5-17 1 0,15-28 2-2,8-31 2 2,12-16-6 0,0-11 0-2,19-23-5 3,63-44-4-1,41-37 3-1,40-26-1-2,25-16-4 4,-9 12 9-2,-34 27-3 3,-53 45 5-6,-52 31 0 5,-35 31 1-2,-5 16 11 2,-48 64-2-3,-28 37-9 1,-24 31 1 2,-9-10-3 1,11-5 2-5,3-28 0 2,23-21 0 1,20-28-1-1,21-25-1-1,20-17 1 3,11-14 1-2,27-26-1 1,60-47-9-1,48-32 5 1,37-34 4 0,30-13-5 1,7-2 5-5,-29 20-1 4,-51 43 3 1,-62 43 0-2,-41 36-1-1,-26 24 12 2,-13 62-4 0,-45 42-5 1,-23 32-4-2,-14 1-1-1,-2-14 0 2,4-27-1 1,9-15 1-4,18-27 2 3,25-23 1 3,21-20-1-4,18-22-1-2,2-1-3 3,69-31-8-1,44-46 0 3,42-38 2-5,27-27 1 5,21-22-7-4,-14 10 9 3,-34 28 1-4,-55 46 0 4,-56 49 5-2,-36 31 1 1,-8 43 3-2,-42 61 27 1,-47 47-27 1,-25 22-4 0,-12-27 0-2,5-19 2 2,19-38-5 0,25-19 6 0,22-36 0-2,22-9-1 4,26-19 4-4,7-6-4 3,36-25-2-3,62-46-4 1,45-39 3 2,39-32-1-2,19-24 1-1,5-7-6 2,-17 9-5 1,-39 42 1 1,-50 47 3-5,-46 44 8 4,-32 29 7-1,-22 4-4-2,0 73 21 0,-65 40-21 2,-19 39 3-1,-14-12-6 2,4-6 1-3,12-27 1 3,7-24-1-2,26-22 4 1,15-30-3-1,16-17 5-1,18-16-6 2,12 0-2 0,60-62-7-2,47-28 3 3,36-45-5-2,27-18-2 1,10-11 1-2,-22 19 3 3,-38 43 2-2,-53 45 5 2,-46 40 1-4,-30 17 3 3,-3 41 11 1,-52 52-2-1,-35 34-10-3,-21 12-2 4,5-16 0-2,6-25 0 3,15-21 0-5,22-19 1 2,23-24 0 2,22-15 4-1,15-15-3-3,0-4-2 3,60-27-6 1,43-38-5-2,34-31 0 0,18-17-1 1,-1 7 3-1,-17 14 1 2,-36 39 4-4,-46 22 4 4,-36 31 6-2,-19 38 7 1,-40 66 11-2,-40 47-21 4,-18 8-6-3,0-15 3 1,5-38-2-3,23-34 2 4,25-36 0-1,21-17 3 1,19-14-2-3,5-5-1 1,21 0-2 1,52-44-5-1,30-27-4-1,28-25 5 2,12-15-5 1,-5-4-1-1,-18 19 9-3,-41 38-1 3,-40 29 4 1,-36 29 0-2,-3 29 6-1,-29 57 11 4,-35 34-16-3,-12 6-1 2,3-14 0-5,9-18-2 5,8-32 2-2,13-11-3 1,11-6-5-2,5-9-20 3,12-12-98-2,5 0-57 2,10-24-81-4,0 0-210 3</inkml:trace>
    </iact:actionData>
  </iact:action>
  <iact:action type="add" startTime="291884">
    <iact:property name="dataType"/>
    <iact:actionData xml:id="d381">
      <inkml:trace xmlns:inkml="http://www.w3.org/2003/InkML" xml:id="stk289" contextRef="#ctx0" brushRef="#br1">20020 17259 12 0,'0'0'39'4,"0"0"-33"3,0 0-12-1,0 0-33 1</inkml:trace>
    </iact:actionData>
  </iact:action>
  <iact:action type="add" startTime="293002">
    <iact:property name="dataType"/>
    <iact:actionData xml:id="d382">
      <inkml:trace xmlns:inkml="http://www.w3.org/2003/InkML" xml:id="stk290" contextRef="#ctx0" brushRef="#br1">19978 16948 580 0,'0'0'165'4,"0"0"-41"0,0 0 26 4,0 0-93 0,0 0-35 1,0 0 11-4,27-17 2 3,-27 17-1 1,0 0 1-3,0 0 12 2,0 0-3 0,0 0 3 0,-3 19-8-2,-34 33 3 1,-15 14-34 1,-5 13 2 1,-5 7 4-3,2 0 2 4,-1-6-1-3,13-20-10 0,11-19 2-1,13-17-7 3,15-14 2-2,9-6-2 1,0-4 0 0,0 0-1-2,36-38 0 3,35-24-1-1,18-18 4-1,9-9-5 0,3 5 3 3,-14 10 0-4,-22 21 0 4,-28 24 0-6,-25 22 0 3,-12 7 5 1,0 36 33 1,-7 37 26-4,-35 30-56 4,-3 12-5-2,-5-17 0 1,2-11-2-1,9-28 4 0,5-15 0 1,10-15 0 0,14-15 6-2,3-9-9 3,7-5-2-2,0 0-1 1,20-19-2-2,35-29 0 4,20-32 2-4,21-11-2 3,4-7 1-3,-10 6 2 1,-14 25-1 2,-29 21-1-4,-26 27 2 4,-13 17 3-2,-8 2 1 1,0 27 5-1,-15 39 23 0,-28 21-30 1,-4 2-1 0,-10 3 1 0,6-13-1-1,3-8 0 1,6-3 0-1,4-13-1 0,14-11 4 0,10-20-4 4,7-18 0-5,7 0-1 3,0-6-1-5,3 0-8 4,43-23-8 0,23-27 18 1,17-17-5-4,12-17 4 3,0-5-1 0,0-1-1-1,-9 5 0 1,-29 22 3 0,-19 23-2 0,-28 27 1 1,-13 13 1-2,0 24 7-1,-50 63 18 2,-26 30-23-1,-17 21 3-1,-1-8-4 3,12-22 1-2,10-29-1-1,14-24 1 3,21-17 0-1,12-22 2 0,21-8-1-1,4-8-3-1,3 0 0 2,52-33-8 1,36-32 7-4,33-29-2 4,40-25 2-2,31-34-4 1,15-12-5 0,-13 1 2-1,-41 38-9 0,-65 52 17 1,-51 42 0 0,-38 32 0-2,-2 27 16 3,-45 61 16-1,-36 39-25-3,-24 27-5 3,-3-3-1 0,-1-15 1 0,16-26 2-2,11-20 3 2,19-32 2 0,23-17-4 0,22-25 0-2,14-13-5 2,4-3 0 0,19 0-8 0,56-43-6-1,45-36 12 1,46-32-1-1,28-36 1 1,14-23-12 0,-16 11 0-2,-47 25-12 4,-50 53 5-4,-56 47 13 0,-34 34 8 2,-5 7 22 0,-47 66 12 0,-32 25-11-2,-21 28-21 2,3-3 3 0,8-14-2 1,13-16 3-4,12-21 0 4,22-23 6-1,14-19-7 0,19-24-5-2,9-6 0 1,0 0-3 1,57-30-8 0,41-36 10 0,42-26-4-1,31-31 3 2,8-4-11-3,-18-3-9 0,-35 27-8 2,-52 43 11 0,-43 36 19 1,-28 24 5-5,-3 41 23 5,-54 52 13-1,-23 27-36 0,-17 8 4-2,0-10-6 3,12-24 1-2,9-25 5 1,21-27-5 1,28-17 0-3,11-19-3 1,13-6 2 1,0 0-3 0,49-25-7-2,39-30 5 6,37-27 0-7,21-19-5 4,21-16-15-4,13-9-10 4,-14 16-10-2,-38 33 17-1,-43 37 13 2,-53 40 12 0,-32 32 28 0,-1 67 2 0,-57 43-29 0,-15 19 6-2,-1-14-3 3,11-26 2-4,18-36-3 3,14-36-1 0,17-21 1 1,5-18-2-3,9-10 2 2,0 0-3-1,26-5-5 0,30-39 0 0,34-29 4 1,16-31-6 0,20-23-8 0,10-8-2-3,-6 0 4 3,-23 26 6 0,-40 36-3 2,-35 39 10-6,-28 28 0 4,-4 6 4 0,-59 66 9 0,-30 38 11-2,-28 27-10 2,6 5 2 0,4-9-4 1,19-24-4-2,11-24 2-1,26-23-6 4,20-26 2-4,18-17-3 0,13-13 6 2,0 0-1 0,38-24-8 1,41-41 0-3,35-37-2 2,9-13 0 0,-7 8-6 0,-26 28-2-3,-35 35 2 5,-32 28 8-1,-18 16 5-1,-5 0 1-3,-3 27 0 2,-36 39 14 0,-10 21-16 1,-5 2-4 0,2-8-5-2,-3-20-41 4,4-19-52-4,33-38-78 0,8-4-128 2</inkml:trace>
    </iact:actionData>
  </iact:action>
  <iact:action type="add" startTime="296923">
    <iact:property name="dataType"/>
    <iact:actionData xml:id="d383">
      <inkml:trace xmlns:inkml="http://www.w3.org/2003/InkML" xml:id="stk291" contextRef="#ctx0" brushRef="#br1">16624 15267 178 0,'0'0'120'4,"0"0"-7"3,0 0 18-1,0 0-57 2,0 0 17 0,0 0 6 0,0 0-1-1,0 0-26 1,31 6-32-1,-31 30-27 1,-14 20 2-2,-16 23 11 3,-9 13-17-2,3 11 15 1,4-1 1-1,9-17 3 0,5-18-14 3,8-31 1-1,6-16-9-4,4-14-4 2,0-6-6 1,35-23-3 0,23-28 9-1,14-32 2 1,8-12 1 0,-4-17-1-1,-9 8 0-1,-22 24 0 3,-17 31 15-2,-19 41 1 1,-9 13 67-2,-12 78 48 2,-37 39-108 1,-9 21-9 0,3-9-1-3,6-30 4 1,13-27-11 3,10-31-1-4,10-22-3 2,9-12-4-2,7-12-1 3,13-9-25-3,45-40 17 1,21-33 5 0,18-22-7 1,0-17 2 0,-14 6-1-1,-23 28 1 0,-29 38 9 1,-31 49 0 0,0 36 38-2,-43 64 2 2,-27 34-36 1,-12 12 8-2,3-11-3 0,9-24-7 1,15-21 8 0,19-19 2-1,9-26-2-1,18-21 1 3,9-16-11-2,0-8 0 1,15 0-9-2,39-39 5 3,12-17-16-2,0-6-24 2,-12 2-50-4,-26 12-57 4,-28 33-123-2,0 13-621 1</inkml:trace>
    </iact:actionData>
  </iact:action>
  <iact:action type="add" startTime="298107">
    <iact:property name="dataType"/>
    <iact:actionData xml:id="d384">
      <inkml:trace xmlns:inkml="http://www.w3.org/2003/InkML" xml:id="stk292" contextRef="#ctx0" brushRef="#br1">16285 16570 675 0,'0'0'302'3,"0"0"-175"5,0 0-12 1,0 0-58-2,0 0 1-1,0 0 2 2,68-103-16 0,-44 55-10 1,4-6 1-4,6-7-7 3,4-7 9 0,6-1 3 0,-2 2-5-2,0 2-4 2,-2 9 0 1,-2-1-2-2,1-3-12 0,4-4-1 0,2-9-6 5,0-15-2-6,2-4-3 2,1 1-1-2,-6 9-3 3,-5 17 5-2,-8 8 1-1,2 7-1 2,-10 6 0 1,0 11-6-1,-4 10 4-2,-7 8-4 2,-7 7 0-2,-3 8 1 2,0-3-1-2,0 3 1 2,0-3 0 0,0 3 2 0,0-3-3-1,0 3 0 0,0 0 2 2,0 0-4-2,0 0 2-1,0 0-1 2,0 0-2 0,0 0 3 0,0 0 0-2,0 0-13 2,-24 17 5 0,-20 21 8 1,-2 9 9-4,4-1-7 3,5-8-2 0,6-6 1 0,4-9-2-2,9-6-2 2,5-9-2 0,7-8 1 0,6 0 2-1,0 0-5 0,0 0-18 2,0-3 0-2,2-26 17-1,25-16 6 2,21-5 4 1,-2 1-2-1,8-1 0-2,-11 16 1 1,-5 8-1 1,-21 13 1 0,-7 11 3-2,-7 2 2 2,1 0 17 0,-4 21 2 0,6 29 2-1,-2 9-27 1,2-6 7-1,-1-7-2 1,-3-16-1 0,2-5-4-2,-4-11-3 3,0-9-35-2,0-5-59-1,0 0-31 2,3-17-82 0,0-4-123 0,7-10-313-1</inkml:trace>
    </iact:actionData>
  </iact:action>
  <iact:action type="add" startTime="299201">
    <iact:property name="dataType"/>
    <iact:actionData xml:id="d385">
      <inkml:trace xmlns:inkml="http://www.w3.org/2003/InkML" xml:id="stk293" contextRef="#ctx0" brushRef="#br1">17426 14597 282 0,'0'0'389'6,"0"0"-217"2,0 0-13-3,0 0-84 3,0 0-23 0,0 0-1 0,0 0 4-2,0 28 6 3,0-28-15-1,0 0-9 0,0 0 6-2,0 0-6 2,0 0-23 0,9 0 0 0,5-14-11-2,6-5 2 1,-2-3-5 2,3-2 8-2,3-4-3-1,1 1-3 2,-6 5-1 1,-4 3 2-1,-3 7-1-2,-7 7 0 1,-1 5 0 2,-2 0-2-1,-2 0 2-3,0 0-2 4,0 0 4-1,0 0 2 0,0 0-3-1,0 0 6-1,0 0-3 3,0 0 0-2,0 0-6 0,0 0 0 1,0 0 0-1,0 0 0 1,0-3-1-2,0 1-1 3,7-4 0-1,-4 5 2 0,4-2 2-3,-4 3 2 3,-3 0 0 0,0 0 14 1,0 0 0-3,0 0-4 1,0 0-5 2,0 0-7-2,0 0-2 0,0 0 1 0,0 0-1 2,0 0 2-1,0 0-2-2,0 0 0 2,0 0-2-1,0 0-1 1,7-7-3-2,1 3 0 2,-5-2 3 1,3 0 2-1,-6 6 1-2,0 0 2 1,0 0 0 2,0 0-1-1,0 0 2-2,0 9 2 1,0 20-1 1,0 15-3 0,0 3 1-1,0 8 1 0,0 1 3 1,0 11 1 1,0 1-1-4,0-5 0 3,0-11-3 0,0-14 0 3,0-16-2-6,0-13-1 3,0-9 1-1,0 0-1 2,0 0 2-4,0 0 0 3,0 0 3 0,0 0-4 0,0 0 2-2,0 0 3 2,0 0 2 0,0 0-4 0,0 0-4-1,0 0 2 0,0 0-1 1,0 0 3 0,0 0-3-2,0 0 0 2,0 0-1 0,2 0-1 0,4 0-1-2,11 0 2 3,13 0-1-1,12-17-5 0,13-8 4-2,6-2 4 1,5-5-4 1,-1-1 2 0,-7 3-2-2,-16 7 2 2,-13 7 0 0,-13 10 2-2,-15 6-2 3,-1 0 4-2,0 0 3 1,-4 10 23 0,-41 21-23-2,-20 7 7 2,-4-4 6 0,1-10-3 0,8-5 1-1,9-2-8 1,4-3-4-1,8 3 0 3,5-8 1-6,4 2-5 4,6 1 1 1,-2-4-1 0,6-2-4 0,-4-1 2-1,3 3 0-1,0-4 0-2,-3 5 2 2,5-1-4-1,4-2 4 4,2 2-1-3,6-5-1-2,7-1 1 3,0-2 1 0,0 0-2 0,0 0 0-2,0 0 0 2,0 0 0 0,0 0 1 1,0 0-1-4,0 0 0 3,0 0 0 0,0 0-2-2,0 0 2 2,0 0-3 0,0 0 2 0,0 0-1 0,0 0-4-1,0 0 0 0,-4 0 2 1,-15 12 2 0,-9-1-4-1,-4 6 5 1,-2-5 1-1,10 0 0 2,11-9-3-4,8-3-1 4,5 0-2-2,0 0 2 3,0 0 1-6,0 0-10 4,0 0 11 0,15 0 4 1,15-7-4-3,6-3 2 1,7-3 0 2,5-4-2 1,1-5 0-1,6-3 2-4,-13 1 0 0,-2 2 2 4,-9 5-2-3,-14 8 0 1,-7 3 2 1,-6 2-2 0,-4 2 0-2,0 2 1 2,0 0-3 0,0 0 5 0,0 0-1-2,0 0-2 2,0 0 1 0,0 0 0-2,0 0 0 2,0 0 0 0,0 0 2 0,0 0 0-1,0 0-3 1,0 0 0-1,0 0-3 1,0-4 3 0,0-17-3-2,0-17 0 2,0-14 3 0,-1-11 2 0,-12-1-1-2,2 1-1 3,2-1 0-2,1 6 0 2,3 9 1-4,0 10 0 3,1 18-1 0,-2 7 1 0,6 11-3-2,0 3 2 2,0 0-1 0,0 0 1 0,-3 0-1-1,3 0 0 0,0 0 2 1,0 0-1-1,0 0 1 0,-4 0-1 1,2 0 1 0,-13 0-1-2,-6 23 12 2,-10 20-3 0,-10 12-3 0,3 3-3-2,-2-7 1 2,6-6-3 1,8-19 1-1,7-9-2-3,11-12 0 4,8-5-3-2,0 0 2 1,0 0-1 0,0 0 2-1,0 0 3 0,0 0-2 1,0 0 2-2,21 0-3 2,11-12-1 0,-2 5 1 0,-3-5-1 2,5-1 1-4,-5-8-2 3,7-10 1-3,-4-12-2-1,1-8 3 3,-3-5-3 0,-6 4 3 1,1 16 0-2,-10 12 0-2,-6 10 0 3,-3 11 1 2,-4 3-1-4,0 0 1 0,0 0 0 2,0 0 0 0,0 10 3 0,0 35-3-2,0 13 1 3,0 10-1-2,0 3-1 2,0 1 1-4,-6 0-1 4,1-3 0-2,-1-12 0 3,5-18 3-5,1-16-3 3,0-16 0-1,0-4-1 2,0-3-1-3,0 0-14 2,7 0 6 0,17-14 3 0,5-11 0 0,-1-2 6-2,2-3 1 3,-2 1-1-2,3 2 2-1,2-2-2 2,1 8-1 0,-5 2 2-1,-2 8 0 0,-4 0 1 2,-8 4-1-2,-6 6 0 1,-4-3 1-3,-5 4 2 3,0 0 0 0,0 0-2 1,0 0 2-3,0 0 12 2,-42 9-10 0,-19 22 1 1,-18 6 2-2,-3 1 8-1,1 3 4 3,-3 2 10-2,11-4-12 0,17 1-4 0,9-14-6 2,17-9-3-1,18-9-5-3,5-6-1 4,7-2 1-2,0 0-1-1,0 0-3 2,0 0-29 0,0 0-12 0,22 0-69 0,-2 0-86-2,-16 0-99 2,-4 0-379 0</inkml:trace>
    </iact:actionData>
  </iact:action>
  <iact:action type="add" startTime="307647">
    <iact:property name="dataType"/>
    <iact:actionData xml:id="d386">
      <inkml:trace xmlns:inkml="http://www.w3.org/2003/InkML" xml:id="stk294" contextRef="#ctx0" brushRef="#br3">31961 14751 381 0,'0'0'135'6,"0"0"29"2,0 0 43-1,0 0-37-1,0 0-46 3,0 0-11-1,0 0-12-3,66-16-13 4,-63 16-27-2,3 0-5 1,-6 0 5-1,0-4 4 1,0 4-11-1,0-3-4 3,-15 3-10-5,-30-2 1 2,-8 0-23 2,-7-1 3-2,5 3-4-1,0 0 5 2,0 0-1 3,6 0-7-4,-6 0 9 0,0-3-23 0,0 1 0 2,-1-2 0-2,-5-1 0-1,0-3 0 2,-2-1 0 0,-2 2 0 0,3-1 0-2,3 1 0 3,-6 2 0-2,0 3 0 2,-8 2 0-4,-1 0 0 4,-5 0 0-2,3 0 0 1,0 0 0-2,-3 0 0 2,3 0 0 0,2 0 0 0,3 0 0-1,3 0 0 0,3-2 0 3,6-5 0-4,7 4 0 0,1 1 0 2,-1 2 0 0,4 0 0 0,-7 0 0-2,-3 0 0 2,-3 0 0 0,-4 14 0 1,2-4 0-4,2 2 0 4,2-7 0-1,8-3 0-1,9-2 0-1,9 0 0 2,5 0 0 0,3 0 0 0,5 0 0-1,-4 0 0-1,0 0 0 2,1 0 0 0,-6 0 0-2,-8 0 0 2,-5 0 0 0,-10 0 0 0,-3 0 0 0,-6 0 0-1,-11 0 0 3,-1 0 0-2,-6 0 0-2,-4 0 0 0,1 0 0 1,1 4 0 1,4 9 0-2,3-2 0 4,5 2 0-3,12-1 0 2,6-4 0-3,20 0 0 1,7-3 0 3,8-2 0-4,4 0 0-1,-4 1 0 3,-7-4 0 0,-2 7 0 1,-6-2 0-4,1-1 0 4,2 1 0-2,6 1 0 2,6-4 0-4,12 0 0 3,1-2 0 0,3 0 0 0,0 0 0-2,0 0 0 2,-3 5 0 0,-4 5 0 0,2 9 0 0,-4 5 0-2,5 14 0 4,4 0 0-4,0 6 0 2,0 6 0 3,0-2 0-7,0 5 0 4,0 5 0-2,0 2 0 2,0 5 0-1,0 6 0 2,0 6 0-4,0-1 0 4,0-2 0-2,0-7 0 1,0-8 0-2,0-2 0 2,0-7 0 0,0-4 0 0,0-4 0-1,0-6 0 0,0 1 0 1,0-4 0-1,0 0 0-1,0 6 0 2,7 1 0 0,-1 6 0 0,-1 0 0-2,2-3 0 5,-4-11 0-6,0 4 0 5,0-12 0-6,-3-5 0 5,1-2 0-2,-1-10 0 2,4 0 0-2,-4-2 0 0,5 6 0 2,-3 3 0-2,3 5 0 1,-1-3 0-2,3 3 0 3,-6-2 0-2,4-3 0-1,-3-7 0 2,-2-1 0 0,3-2 0 0,-3 3 0-2,0-1 0 2,3 7 0 0,-3-3 0-2,0 2 0 2,0-4 0 0,1-1 0 0,-1-7 0 0,6 0 0-2,-3 0 0 2,-3 0 0 0,8 0 0 0,5 0 0-1,11 0 0 1,10 0 0 0,5 0 0-1,-2 0 0-1,3 0 0 2,-4 0 0 0,4-7 0 0,2 7 0-1,3 0 0 1,4 0 0-1,1 0 0 2,5 0 0-4,7 0 0 4,6 0 0-2,-2 0 0 2,4 0 0-4,-8 0 0 3,-2 0 0 0,-5-3 0 0,-7-4 0 0,-5 1 0-1,3 2 0 1,-7 4 0 0,3 0 0-3,1 0 0 4,2 0 0-2,4 0 0 1,-4 0 0-2,-2 0 0 3,2 0 0-2,1 4 0 2,-1-4 0-4,1 0 0 3,3 0 0 1,-7 0 0-1,-2 0 0 0,-4 0 0-2,-2 0 0 1,-4-4 0 1,-2 0 0 1,3-2 0-3,-5 4 0 4,0-2 0-4,7 1 0-1,-4 1 0 4,0 2 0-1,0 0 0-1,5-2 0-1,0 2 0 3,3-3 0-2,-2 3 0 3,-1 0 0-6,0 0 0 4,-1 0 0 0,3 0 0 1,-3 0 0-4,7 0 0 3,-5 0 0 0,3-3 0 2,2 3 0-5,-4 0 0 3,3 0 0 0,0-6 0-1,-1 6 0-1,-5 0 0 2,0-1 0 1,0 1 0-2,2 0 0-1,-2 0 0 4,0 0 0-4,1 0 0 4,3 0 0-6,5 0 0 5,5 0 0-2,6 0 0 1,4 0 0-2,8 0 0 2,2 0 0 1,0 7 0-2,3 1 0 0,-4 9 0 0,-5-3 0 1,0-4 0-1,-10 1 0 0,-2-8 0 1,-4 0 0 1,4-3 0-2,1 0 0 0,1 0 0 1,4 0 0-1,0 0 0-1,-3 0 0 3,-9-6 0 0,4 2 0-2,-7-8 0 1,-4 4 0-2,1 1 0 2,-6 3 0 0,-3-2 0 0,0 4 0 0,-1-2 0-2,-1 4 0 2,-5-3 0-1,0 3 0-1,-7 0 0 3,0 0 0-2,-1 0 0 1,-5-2 0-2,-1 2 0 3,5 0 0-2,-7-2 0 2,2 2 0-4,-3 0 0 3,-4 0 0 0,5 0 0 0,-3 0 0-2,-2 0 0 3,0 0 0-2,0 0 0-1,0 0 0 2,0-6 0 0,0-5 0 1,0-14 0-2,0-13 0-1,0-17 0 2,0-10 0 0,-15-9 0 1,-5-13 0-4,6-1 0 4,0 0 0-1,-1 5 0-3,-1 16 0 3,5 6 0 0,-2 12 0 0,0 11 0 0,1 3 0-2,3-1 0 3,1-2 0-2,-4-6 0-1,8-11 0 5,-1-8 0-6,-1-6 0 3,6-4 0 0,0-1 0-1,0 3 0 0,0 3 0 2,0 7 0-2,0 7 0-1,0 4 0 5,0 9 0-3,0 9 0-2,0 9 0 3,0 10 0-3,0 2 0 0,0 3 0 2,0 3 0-2,0-2 0 2,-4 5 0 0,4-1 0 0,-3 1 0-1,-1 2 0 0,4 0 0 1,-2-2 0 0,-1 2 0-2,1 0-49 2,-8-11-99 0,-3-9-104-1,5 5-59 1,-1 5-241 0</inkml:trace>
    </iact:actionData>
  </iact:action>
  <iact:action type="add" startTime="313907">
    <iact:property name="dataType"/>
    <iact:actionData xml:id="d387">
      <inkml:trace xmlns:inkml="http://www.w3.org/2003/InkML" xml:id="stk295" contextRef="#ctx0" brushRef="#br3">10394 16917 346 0,'0'0'177'5,"0"0"-53"4,0 0-22-2,0 0-45 2,0 0 14-3,0 0 6 1,0 0 10 2,0 0 14-3,0 0 20 2,13 0 4 0,-13 0-20-1,0 26-32-1,-13 20-24 3,-27 23-13-2,-13-2 10 3,-4 12-23-5,-10 3-1 3,5-5-2 2,1-6-10-4,7-10 11 0,19-22-9 2,15-16 2 0,13-17-6 2,7-6-1-4,0 0-6 2,0 0 3 0,20 0-3-1,22 0-1-2,8 0 1 3,-5-17-1 0,4-3 0 3,3-9 0-7,9-14-3 5,5-19-2-2,13-11 3 1,-1-12-1-3,-6 12-6 4,-21 23 8-2,-25 24-5 2,-14 23 6-4,-12 3 11 3,0 19 18 0,-24 46 10 0,-26 34-20-1,-20 16-18 0,1 0-1 2,4-7 2-1,11-9 0-3,11-20 3 3,13-21-4 0,12-25 3 0,15-18-3-2,3-15-1 3,8 0-8-2,60-23-9 3,48-48 11-4,44-39 1 0,35-24-3 3,11 0-8-2,-26 15 12-1,-50 39-23 2,-59 38 18 0,-47 29 9 0,-24 13 9-2,-21 41 7 2,-64 53 24 0,-32 28-36 0,-20 15-1-2,4-12-2 2,18-18-1 1,20-30 6 0,32-23-3-2,23-23 2 3,21-21-2-6,19-10 0 3,4 0-3 1,69-32-18-1,41-39 17 1,54-47-2-1,35-24 1 0,23-20-4 1,-10-7-1-1,-40 24 1 2,-66 47 0-3,-55 48 3 1,-45 37 3 1,-10 13 3 0,-35 63 9-2,-58 40 1 3,-40 41-12-1,-16 2 1 0,2-15 0-2,16-11 0 4,21-26 0-4,28-17 6 5,24-23 2-8,24-27 0 7,26-16-1-4,8-11-9 3,18 0-5-5,67-42-8 4,43-38 9 1,39-25 2-1,16-27-3-2,9-15 0 1,-5-23 4 1,-16-1 1 0,-37 22-7-2,-52 49-7 3,-46 56 5-2,-30 39 9 1,-6 10 1-2,-52 69 10 4,-38 40-3-4,-29 32-8 4,-9 7-1-5,-2-1 1 2,-1-17 0 2,15-20 2-1,16-17 2-3,32-33-1 4,26-26 4-2,24-23-7 2,18-16 0-4,11 0-6 3,78-48-4 0,45-38 5 0,49-34 2-2,17-22-1 2,1-9 0 1,-25 18 2-1,-48 34-1-3,-58 41-4 5,-42 42 7-4,-28 16 2 4,-19 71 8-6,-64 48 7 5,-34 47-14-2,-17 4 0 1,3-17-3-1,15-34 0 1,25-25 0-1,21-39 1 1,31-20 3-1,21-24-4 0,18-11 0 1,18-3-8 1,65-52 7-4,50-32 0 3,43-36 2 1,19-23-4 0,8-15-1-1,-27 19-5 2,-46 39-11-7,-50 41 16 5,-53 62 4-3,-27 31 7 3,-54 87 32 1,-54 50-38-2,-18 10 4-1,1-19-4 2,8-32 5 1,28-43-4-2,24-29 0 0,26-31 2 0,26-17-5 1,13-7 1 0,38 0 0-2,52-42-4 3,41-26 4-2,25-33-2 1,17-22-2-2,-8 1-2 3,-20 19-5-1,-47 41 6 0,-50 37 5-3,-37 25 2 3,-11 25 4 1,-30 54 16-1,-37 30-20-3,-11 0 0 3,10-15 3 1,15-29-3-2,16-30 0 0,19-15-1 1,11-13-1-1,7-7 0 1,0 0-6-2,42-4 5 3,31-40-2-2,33-23 3 1,15-25-2-2,16-23 2 4,4-10-4-3,-12 8 4 2,-29 28-13-5,-40 36 7 5,-37 33 6-2,-23 20 0 1,0 3 5-2,-35 62 5 2,-29 33-4 0,-16 23-3 0,8-8-2-1,7-21 0 0,21-23-1 1,6-26 1 0,21-19 1-2,12-12-1 2,5-12 1 0,0 0-2 0,0 0 1-1,29 0-4 1,33-22 3-1,26-22-1 2,-1-5-1-4,-2-7 2 3,-20 16-2 1,-26 18 3-2,-23 15-2 0,-16 7 2 0,0 4 3 1,0 49-2 0,-19 21-4-2,-17 10 4 3,-2-9-4-2,5-16-9 1,-1-21-14-2,6-8-21 2,1-15-112 0,5-10 17 0,-1-5-50-2,18 0-46 3,5 0-259-2</inkml:trace>
    </iact:actionData>
  </iact:action>
  <iact:action type="add" startTime="317615">
    <iact:property name="dataType"/>
    <iact:actionData xml:id="d388">
      <inkml:trace xmlns:inkml="http://www.w3.org/2003/InkML" xml:id="stk296" contextRef="#ctx0" brushRef="#br3">24869 16977 90 0,'0'0'202'4,"0"0"-126"1,0 0 106 4,0 0 1-1,0 0-30 0,0 0-18-1,0 0 35 0,73-84 16 1,-89 151-66 0,-38 41-80-2,-21 21 11 2,-16 10 6 0,-7-4-14-1,4-13-8 0,12-24-11 0,21-29-18 2,19-28 0-1,22-24-6-2,19-15 0 2,1-2-3 0,39-27-5 0,54-50 2-2,48-38 6 2,29-22 0 0,13-14-2 3,-1 7-6-7,-27 26 8 3,-45 31 0 2,-49 46 7-2,-44 30 11-1,-17 11 7 2,-17 65 19 0,-54 47 19-2,-23 49-55 2,-11 17 0 0,8-13-7 0,19-30 3 0,19-38 4-2,24-35 3 4,19-39-8-4,16-15-3 2,0-8 0-3,51 0-19 5,51-48 16-2,53-35-5 0,48-38-9-2,50-42-16 1,12-21 7 2,-31 7-19-1,-71 50-5-3,-79 62 26 3,-77 65 24 0,-20 55 57-1,-89 77 36 0,-50 56-87 1,-33 25-3 1,-5-18 1-2,31-32-1-1,27-40 1 3,45-54 2-1,32-28 7-3,34-30-6 3,21-11-7 0,27-6-1 1,71-54-22-2,59-43 20-1,50-31 5 2,32-31-4 2,30-29-5-3,-8-8-3-1,-52 32-10 2,-66 53-2-1,-72 59 11-1,-67 58 11 2,-5 21 27 0,-84 85 25 1,-47 33-45-2,-35 33-2 0,-5-3-5 1,3-29 3 0,28-25-4-1,31-36 2-1,39-33 1 3,44-24 9-2,25-22-8 1,7 0-3-2,80-37-7 2,43-41 7 1,51-25 0-1,32-32 0-3,20-24-3 4,-13-4-2-1,-38 9-15-1,-62 48 5-1,-60 51 12 3,-40 48 3-2,-18 12 8 1,-48 87 37-2,-59 48-30 4,-41 35-11-4,-11-6 5 3,11-32-9-4,19-34 4 4,42-30-3-2,32-40 1 1,31-16 3-1,24-17-5 0,3 0 0 2,76-27 0-2,47-32-1-1,45-26-1 2,24-13 2 0,25-25-11 0,1-9-2-2,-28 19-6 2,-49 32 2 0,-69 43 17 0,-58 38 1-2,-27 73 19 3,-87 67 11-1,-36 40-27 8,-19 4-2-15,5-28 2 6,26-42-1 1,25-34-1-2,37-33 5 1,24-23-5-1,27-16 6 4,8-8-8-3,40 0 0-1,50-39-2 1,44-34-1 1,44-23-2 1,25-26-4-3,19-29-3 1,-2 2-2 2,-41 22-1-1,-64 43 2-3,-57 45 13 3,-49 35 0 0,-15 8 6-2,-74 66 18 3,-35 41-17-2,-34 21-5 1,2 0-1 0,15-20 7-1,24-27-8 0,29-18 6 2,27-35-3-1,25-16 1-3,22-5-4 3,5-11-2 0,0 0 0 0,58-30 0-1,39-44-2 1,37-27-2-1,3-3-5 1,-16 17 1-2,-36 32 4 3,-40 38 6-1,-26 17 1-2,-19 49 3 2,0 42 0 0,-15 13-5-1,-27 5 1 0,-5-19-5 1,-1-16-27-1,2-19-52 3,5-24-80-4,7-13-19 0,24-18-67 2,10 0-137 0</inkml:trace>
    </iact:actionData>
  </iact:action>
  <iact:action type="add" startTime="319330">
    <iact:property name="dataType"/>
    <iact:actionData xml:id="d389">
      <inkml:trace xmlns:inkml="http://www.w3.org/2003/InkML" xml:id="stk297" contextRef="#ctx0" brushRef="#br3">28320 14633 697 0,'0'0'229'4,"0"0"-46"5,0 0 6-2,0 0-62 1,0 0-92-2,-115 225 23 2,46-129 9 0,-2-2-7 0,11-15-15-2,10-14-4 2,15-19-13 0,11-17-12-2,14-15-7 2,7-10-4 1,3-4-5-2,6 0-4 1,56-18 3-1,47-38-9 0,48-47 7 5,28-39-1-6,4-19 1 1,-31 17 0 1,-55 48 3 0,-59 55 2-3,-44 41-2 3,-27 68 46-1,-72 68 33 1,-49 56-77 1,-35 27-1-4,-12 0 5 3,16-22-3 0,21-24 13 1,26-31-1-4,34-40 4 3,42-39-7 1,26-29 1-1,27-22-5-2,3-12-8 1,67 0 0 3,51-39-7-6,59-40 5 5,41-44-7-2,35-45-3 1,2-26 2-2,-35 8-3 3,-69 52-1-2,-75 64-1 2,-63 59 15-4,-16 30 1 3,-86 89 27 0,-44 63-28 0,-37 33 2 1,-18 2 0-4,10-25 0 3,18-39 3 0,33-33-5 0,38-36 3-2,37-31-3 3,33-25 2-1,19-17-2-1,27 0-1-1,70-53-30 2,56-18 28 0,46-23-10-1,33-33-3 0,24-32-4 2,-9-27-13-2,-44 14-13 3,-67 43 9-6,-65 61 16 4,-58 68 21 0,-22 41 1-2,-74 96 25 2,-45 43-24 0,-23 22 7 0,-7-5-6-1,14-27-1 2,23-30-1-2,29-36 3 2,38-39-3-5,27-34 2 4,27-31-2 0,27 0-1 0,56-63-16-1,53-36 14 0,33-23 2 1,30-27-1 0,22-43 0 1,25-42-2-4,11-40-6 3,-30 8-34 0,-54 66-14-1,-70 83 37 0,-68 93 20 1,-35 60 13 0,-59 92 18-2,-49 64-28 3,-36 42 21-2,-2-2-1 3,4-13-17-7,5-25-3 6,17-36-2-1,19-33 1 0,30-36 0-2,30-39-2 2,27-30-5 0,14-20 1 0,51-33-39 1,46-47 13-4,40-40 23 3,25-26 0 0,20-33 2 0,26-35 2-2,7-18 0 2,-20 7 1 1,-50 51-30-4,-57 66 11 4,-54 74 21-1,-34 39 0 0,-54 95 39-2,-56 69-34 4,-37 38-1-1,-11 6 4-2,0-8-4 0,16-38-4-3,21-32 2 5,26-27-2-2,37-34 2 2,24-33-1-3,26-30-1 1,8-11-3 1,48-42-15 0,56-44 8-2,39-27 7 2,30-29 2 0,26-33-1-1,20-25 0 2,-2-8 2-2,-38 32-2 2,-59 61 3-3,-64 67-4 1,-56 48 6 0,-32 75 24 1,-73 56-19 1,-31 38-5-4,-12 1-3 4,11-26 0-2,11-29 0 0,26-35 1 0,24-25 2 1,28-22-3 0,28-18 1-1,20-15-1 0,0 0 1 1,68-8 10 0,36-49-9-2,30-31-2 4,26-46 0-4,26-49-1 4,16-36-2-5,-8-19-1 2,-27 25-16 1,-46 61 5 0,-48 63 3-2,-56 79 8 2,-21 53 4 1,-91 102 12-1,-44 69-10 0,-35 40 31-1,-3-9-14 2,5-26 1-3,15-35 0 1,30-48-12 1,35-36-3 0,42-38-2 0,26-32-2-2,24-18 8 2,4-12 14-2,71-6 8 4,42-51-31-4,39-32-4 0,21-27-2 2,20-42 1 0,22-44 0-2,3-19-10 3,-31 18 0-2,-47 59-21 1,-71 79 19-1,-64 65 17 0,-26 109 30 1,-85 79-29 1,-59 50 3-3,-31 9 16 2,-8-29-13-1,8-46-3 2,26-37-2-4,38-39 1 5,44-42-2-3,39-29 1 2,37-19-1-5,8-6 2 4,59-55 5 0,48-38 1 0,30-28-9-2,24-25 2 2,24-17-2 0,11-12 0 1,-17 8-1 0,-42 41-2-5,-56 53-1 4,-47 70 4 0,-34 36 5-2,-14 89 1 2,-69 51-5 1,-41 18 8 0,-20-7-3-3,7-34 1 3,21-46-6-2,35-38 2 2,33-33-2-4,24-22-2 3,15-8 2-1,9-3-2 0,33-10 2-1,43-46 7 2,39-27-8 0,22-16 1 1,10-9-2-3,10-10 0 1,-28 20 0 1,-40 29-9 0,-37 37 1-1,-30 32 9 1,-22 27 7-1,0 49 3 2,-6 28-9-1,-36 11 1-1,-8-5-1 0,5-18 1 3,6-22-1-5,8-24-2 5,9-23-11-4,13-11-36 1,6-12-36-2,3-12-47 3,0-17-167 1,0-15 9 1</inkml:trace>
    </iact:actionData>
  </iact:action>
  <iact:action type="add" startTime="332704">
    <iact:property name="dataType"/>
    <iact:actionData xml:id="d390">
      <inkml:trace xmlns:inkml="http://www.w3.org/2003/InkML" xml:id="stk298" contextRef="#ctx0" brushRef="#br4">944 16868 851 0,'0'0'181'3,"0"0"-9"5,0 0-28 0,0 0-42-3,0 0-24 3,0 0-59 0,-150 226 9 1,71-135 0-2,3 0-4 0,10-6 12 2,4-12 2-2,24-21 9-1,14-21-10 1,14-22-8 2,10-9-15-2,21-19-14-1,55-50-1 2,43-25-1 0,42-29-1 3,6 8 2-8,-11 22 0 8,-41 30 1-2,-54 39 6-2,-40 21 8 1,-21 3 20-3,0 63-4 2,-21 33 7 2,-40 32-33-2,-18 6-3 0,-11-6 10 3,8-7 7-3,10-23 12-1,20-29-13 2,20-28 8-1,16-22-25 1,16-19 0-2,0-8-5 1,76-63-25 1,47-36 18 2,59-32-10-5,20-4-4 5,-12 20 4-4,-45 38 8 3,-63 47 4-3,-54 24 9 2,-28 14 2-1,-24 69-1 0,-46 35 2 0,-27 35-2 0,-22 6 3 2,-5-11-2-2,1-16 10-1,16-32 7 3,24-27 1-1,29-32-12-1,32-10-7 0,22-17 0 0,32-55-22 2,65-43-1 0,57-59 21-3,51-32-4 3,27-26-13-2,-16 9-9 2,-49 53-29-4,-73 57 7 3,-67 76 43 0,-27 37 7-1,-65 91 24 0,-46 48-2 0,-40 31-14 3,-4 5 10-3,2-23 21-2,23-28-9 3,36-48 15 1,38-39-8-1,30-26-5-2,26-28-14 1,40-30-18 0,84-55-5 2,61-44-6-3,61-39 11 2,34-34-44-1,7-7-2 1,-40 29-18-2,-68 50 1 2,-74 65 14 0,-73 65 49 1,-32 41 39-2,-17 76 21-1,-80 59-57 3,-58 23 5-2,-37 8 7-1,-13-23-13 3,26-36 9-1,37-45 3-1,50-36 29-1,48-38 0 2,43-29-17 0,31-13-23 1,101-72 3-3,63-45-12 4,67-43-5-3,17-24-12 0,-11 3-30-1,-44 42 3 3,-78 60-34-1,-66 68 61 0,-58 37 23-2,-21 83 16 1,-42 46-3 2,-58 32-10-2,-34 16 11 0,-19-7 2 1,5-36 7 0,11-32-9 0,34-41 24-2,36-33-9 2,30-21 0-1,37-20-10 2,37-37-19-5,81-44-11 4,50-45 10 0,45-39-28 0,23-29-38-2,-14 1 2 3,-47 45-9-1,-65 52-15 0,-72 88 74-1,-38 27 15-1,-39 96 63 3,-57 44-60-2,-31 22 8-1,-13-4 5 3,6-31 25-2,30-47-12 1,32-32 6-2,30-31 3 3,29-26-10-2,13-10-21 2,34-27-7-4,58-47-3 3,46-46 3 0,38-36-2 1,31-25-25-4,-5 4-2 3,-35 31-14 1,-55 59-15-2,-61 51 45 1,-51 36 13-2,-1 79 45 4,-73 50-8-3,-27 40-27-1,-13 9 4 1,1-30 9 1,18-39-1 1,29-37 3-3,28-34-1 1,25-21-3 1,13-17-3 1,0 0-18-4,55-55-22 3,36-30 22 0,35-32 0 0,21-23-1-2,8 1-11 2,-25 24-3 0,-41 41-3 0,-47 54 10-1,-42 34 8 0,0 78 14 2,-58 46-2-2,-26 21-4-1,-14-7-3 2,1-22 1 0,10-32-5 1,25-21 10-3,19-29-9 2,22-17 0 0,16-25-2 0,5-6-2-3,0 0-6 3,14-10-56 0,34-33-59 1,-13 11-181-4,-1-4-64 3</inkml:trace>
    </iact:actionData>
  </iact:action>
  <iact:action type="add" startTime="335140">
    <iact:property name="dataType"/>
    <iact:actionData xml:id="d391">
      <inkml:trace xmlns:inkml="http://www.w3.org/2003/InkML" xml:id="stk299" contextRef="#ctx0" brushRef="#br4">29631 16964 731 0,'0'0'192'5,"0"0"-40"3,0 0-47-2,-30 183-52 2,-53-109-4-1,-19 5 0 1,1 3-12-1,9-5-22 0,16-14 1 1,25-15-10 0,15-12 0-2,17-16-1 3,12-16-3-2,7-4 9 2,14 0 10-4,53-17 8 3,28-39-26 1,30-23-3 0,16-19 0-4,-2-3-2 3,-16 15 1 1,-36 30 0-2,-34 30 1 1,-27 26 0-2,-26 20 32 2,-2 59-3 0,-59 36-23-2,-21 19-5 3,-14-6 3-2,2-18-2 1,9-26-1-1,22-28 2 1,23-26-2 0,22-17-2 0,15-13 2-3,3 0-1 3,34-20 1 0,36-47-1 0,30-29-1-2,16-27 0 3,17-28 0-2,16-13-2 2,1 3 0-4,-25 35-4 3,-37 47 7 0,-50 62 0 0,-38 41 4-2,-20 81 2 2,-58 37-4 0,-17 30 4 1,-6-19 3-4,10-22-3 4,10-23-2-2,22-32 4 3,13-26-3-6,22-17 4 5,17-16 0-1,7-17 5-1,9 0 5-1,53-27-15 2,26-46-4 3,25-31-2-3,24-30 0-3,20-31-1 3,25-17 1-2,7-7-16 1,-15 25-2 0,-47 52 9 2,-52 60 8-2,-53 52 3 1,-22 76 4-1,-79 75 0 1,-39 48 0-1,-25 26 18-1,-5-15-15 2,10-27 5 1,14-32 0-1,21-41 0-1,30-38-5-1,30-29-2 2,25-31-2 0,18-12 0 0,20 0 2-2,57-29 18 2,32-40-23 1,30-40 1-4,32-39-3 3,24-27-1 0,21-24 0 0,-16 11-15 0,-34 39 0-2,-59 57 9 3,-57 56 5-2,-50 49 4 3,-34 97 3-6,-76 65 1 5,-35 44 5-2,-23-6 3-1,11-29-11 2,16-46 8 1,26-39 6-2,34-36 1 2,35-22-7-3,23-25-7 2,23-16 4-1,13 0-1 1,56-40 7-2,38-40-11 2,30-28 0 0,25-33-1 0,17-28 0-1,10-15 0 1,-3-4-3-1,-14 29 0 3,-47 49-7-5,-39 54 4 2,-58 56 6 1,-28 70 2 0,-82 86 0-2,-51 43-1 5,-30 13 2-4,-2-27-1 1,17-43 0-3,22-40 1 3,33-29 5 0,35-23 2-1,26-25 0 0,32-20-6 0,4-5 14 1,69-24-7 1,33-48-10-4,31-32-1 4,25-43 1-1,27-42-1-3,26-42-3 3,-8-11 2 2,-28 23-22-1,-55 63 2 0,-48 68 5-5,-47 80 16 3,-29 51 1 0,-37 101 2 1,-45 53-1-1,-28 26 8 1,-6-14 0-1,-5-43-3 2,4-38 7-4,20-42-11 3,28-34 1 3,28-25-3-2,24-17 2-5,17-10 1 4,0 0-3-2,58-43 2 3,43-41 0-4,26-39-6 4,20-34 3-2,8-20-2-1,1-6-7 3,-6 25-5-2,-37 43-5 1,-40 52 10 0,-53 63 9-1,-20 84 2 0,-57 77-2 1,-40 50 3 0,-13-1 9-1,2-28-7 0,7-50 0 2,22-46-2-3,13-23 0 2,27-22 2 0,22-17-1-1,17-19 7 2,0-5-3-4,28 0 2 3,35-16-8 0,22-38-2 0,12-28-6-1,19-38 3 0,15-38 0 2,6-13-5-3,-16 23-1 1,-35 47-7 2,-41 62 13-1,-45 39 3-3,-4 96 4 4,-65 60-1-1,-25 36-3-1,-12-1 2 1,11-34 1-2,13-41-1 4,23-36-2-4,21-30 1 5,20-26 1-8,12-19 0 6,6-5-2-2,0-10 0 2,45-45 0-4,22-20-2 6,12-17 1-3,9-12-1-1,7-16 2 0,-1-1-4-1,-15 23 4 1,-25 30-2-1,-29 42 1 3,-25 26 2-2,0 67 0 1,-45 39-1-1,-14 24 0 1,-2-11 2 2,5-27-1-5,14-15 1 1,15-27-1 2,10-19 0 0,6-21 0 0,11-7 0 0,0-3 0-2,24 0-1 2,29-41 0 1,23-17-2-4,10-18 2 3,3-6-1 0,13-9 0 0,-12 7 2 1,-12 26-2-3,-26 28 2 2,-28 30-1-1,-24 55 1 0,0 62-1 1,-37 33 0 0,-18 17-2-1,4-21 2 0,-1-36-2 1,11-37 1-1,12-33-13 1,8-14-47 1,9-26-42-3,2 0-46 1,10-30-129 2,0-14 20-1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46:37.5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5" units="cm"/>
      <inkml:brushProperty name="height" value="0.055" units="cm"/>
    </inkml:brush>
  </inkml:definitions>
  <iact:action type="add" startTime="3106">
    <iact:property name="dataType"/>
    <iact:actionData xml:id="d0">
      <inkml:trace xmlns:inkml="http://www.w3.org/2003/InkML" xml:id="stk0" contextRef="#ctx0" brushRef="#br0">31298 7743 201 0,'0'0'278'7,"0"0"-193"1,0 0 50-2,0 0 24 2,0 0-2 0,0 0-19 0,0 0 16-2,21-15-14 2,-20 14-34 0,4 1-18 0,-5 0-15-2,0 0-2 2,2 0-20 0,-2 0-11 0,0 0-11-1,0 0 3 0,0 0-10 3,0 0 2-4,0 0-8 0,0 0 2 2,0 0 1 0,0 0-8 0,0 0-11-2,0 0 0 2,0 0 0 0,0 0 0-1,0 0 0 0,0 0 0 1,0 0 0 0,0 0 0-2,-21 0 0 2,-3 0 0 0,-9 0 0 0,-6 0 0 0,-4 0 0-2,-2 0 0 2,-8 0 0 1,1 0 0 0,4 1 0-3,-1 3 0 1,1-4 0 2,1 0 0-1,8 0 0-3,-3 0 0 3,1 0 0 0,0 0 0 2,-7 0 0-6,-2 0 0 7,5 0 0-6,3 0 0 4,1 0 0-4,7 0 0 3,5 0 0 1,2 0 0-4,-1-5 0 4,1 1 0-2,-4 1 0 3,4 1 0-5,-8 2 0 1,4 0 0 2,-3-3 0 0,1 3 0-1,2 0 0 1,3 0 0 0,-1 0 0-1,0 0 0 2,3 0 0-4,-7 0 0 3,2 0 0 1,-7 3 0-4,6 6 0 3,-5-4 0 0,7 0 0 0,5 3 0-2,4-2 0 4,5 0 0-4,5-4 0 3,-2 2 0-2,5-3 0-1,-4 3 0 2,5 1 0 0,-2-5 0 0,3 3 0-2,0-1 0 3,3-2 0-2,-4 2 0 1,7-2 0-2,0 0 0 2,0 0 0 0,0 0 0-2,0 0 0 2,0 0 0 0,0 3 0 0,0 4 0-2,0 6 0 4,0 10 0-4,0 8 0 5,-4 5 0-5,4 3 0-1,0-1 0 4,0 2 0-2,0 7 0 1,0-4 0-2,0 2 0 2,0-1 0 0,0 6 0 0,0 1 0-2,0 3 0 3,0 4 0-1,0-7 0 0,0-1 0-3,0 0 0 3,0-4 0 0,0 0 0 0,0-3 0 0,0-4 0-2,0-6 0 4,0-2 0-4,0 4 0 0,0-5 0 2,0-3 0 0,0 0 0 23,-1-2 0-30,-2 8 0-1,0 0 0 0,3 0 0 8,0-3 0-4,0-3 0 5,0 2 0-2,0 0 0 1,0 5 0-2,0 2 0 2,0 1 0 0,0-2 0 0,0-1 0-1,0-5 0 0,0 4 0 4,-3 1 0-5,3-3 0-1,0-3 0 3,0-11 0 0,0-9 0 0,0-4 0-2,0-1 0 2,0 1 0 0,0-3 0 1,0-1 0-4,0 4 0 3,0-1 0 0,0-1 0-1,0 7 0 0,0-1 0 1,10 0 0 0,10 0 0-2,7-2 0 4,1-4 0-3,6-2 0 2,1 0 0-3,5 0 0 0,0 0 0 3,3 0 0-2,2 0 0 1,4 0 0-2,5 0 0 4,1 0 0-4,5 0 0 0,0 0 0 2,2 0 0 0,-2 0 0 1,-6-2 0-4,0-4 0 4,-5 0 0-1,-10 4 0 0,0-3 0-3,-3 2 0 5,1-4 0-3,2 3 0 2,1-2 0-4,4 4 0 2,-5 2 0 1,3 0 0 0,-2 0 0 1,-2 0 0-4,0 0 0 4,-1 0 0-2,-5 0 0 2,2 0 0-4,-7 0 0 3,1 0 0 0,-7 0 0-2,0 0 0 2,1 0 0 0,-1 0 0 1,3 0 0-3,-3 0 0 3,1 0 0-2,-2 0 0 2,-7 0 0-2,0 0 0-2,-5 0 0 3,0 0 0 0,2 0 0-2,6 0 0 2,-1 0 0 1,-1 0 0-2,1 0 0 0,-4 0 0 0,-6 0 0 1,-5 0 0 0,3 0 0-2,-3 0 0 2,0 0 0 0,0 0 0 0,0 0 0 0,0 0 0 0,0-12 0-2,0-14 0 5,0-16 0-6,0-5 0 1,0-8 0 2,0-5 0 0,0-3 0 0,0-4 0-1,0-2 0 0,0-7 0 1,0-5 0-2,-3 6 0 3,-5 1 0-2,5 5 0 2,-2 9 0-2,5 4 0-1,0 6 0 3,0 4 0-1,0 1 0-3,0 1 0 5,0-4 0-3,0 0 0 3,0 2 0-7,0 3 0 5,0-2 0 1,0 1 0-1,0 4 0-2,0-1 0 2,0 3 0-1,0 2 0 1,-2 6 0-2,-1 0 0 2,-2-5 0 0,0-1 0 0,5-4 0 0,-2 1 0-2,2-2 0 2,0-2 0 0,0 8 0-2,0 14 0 4,0 10 0 17,0 9 0-26,0 2 0-1,0 0 0 0,0 0 0 8,-3 0 0 0,-8 4-96 0,-5 49-143-2,6-18-137 3</inkml:trace>
    </iact:actionData>
  </iact:action>
  <iact:action type="add" startTime="6134">
    <iact:property name="dataType"/>
    <iact:actionData xml:id="d1">
      <inkml:trace xmlns:inkml="http://www.w3.org/2003/InkML" xml:id="stk1" contextRef="#ctx0" brushRef="#br0">16000 5986 148 0,'0'0'577'7,"0"0"-434"1,0 0 4 0,0 0-51 0,0 0-36-2,0 0 18 2,0 0 11 0,-5-7-13-2,-8 7 6 3,-3 0-25-2,-2 0-8 1,-9 0-9-2,1 0 2 2,-11 0-3 0,-1 5-10 0,0 2-5-2,-6 3-5 2,2-3-4 0,-1-1 7 0,-2 0-7-2,-4 1 7 5,1 5-6-3,0-1 0-2,-6-1-10 1,4 1 2 0,-10-2-1 1,4 1-2 0,-5 4 2-2,-2-5-6 4,5 1 12-4,-4-1-5 5,7-8 2-8,4 3-9 5,0-4 1 0,1 0 7 0,9 0-6-2,0 0-3 2,8 0 2 1,4 0-3-2,1 0 2 2,4 0 1-4,5 0 1 5,8 0-6-5,4 0 3 1,7 0-1 2,0 0 1 0,0 0 0 0,0 0-1-2,-3 0 5 4,3 0-1-4,0 0-2 3,0 0-2-4,0 0 2 3,0 0-3 0,0 0 2 0,0 0 0-2,0 0-1 2,0 0 4 0,0 0-5 0,0 0 4-2,0 0-2 2,0 0 2 0,0 0-4 0,-11 0 1-2,-16 0 1 2,-8 0 0 0,-16 6 1 1,-1-6-2-2,-9 0 4 1,-2 0-2-2,-5 0-1 4,-1 0 0-5,-5 0 0 2,-2 0 0 1,3 0 0 0,1 0 0-1,-4 0 1 0,-2 0 0 3,4 0 3-4,-5 0-4 0,2 0 3 2,4 0 0 0,4 0-2 0,1 0 1 0,8 0-2-2,-2 2 1 2,5-2 0 0,2 0-2-2,3 0 2 4,1 0 3-4,-1 0-4 3,-2 0 0-3,-1 0 2 1,0 0-2 1,-2 0 0 0,-4 0 0-1,-3 0-1 1,-3 0 2 0,0 0-2-1,0 0 2 0,-2 0-3 0,-6-12-1 1,3-3 3 0,-7-4-2-1,0 0 0 1,-7 2 1 0,1 4 1 0,1-2-2-3,2 7 5 6,3 1-3-5,8 1 2 2,5 6-4-2,-2 0 3 2,8 0-1 0,-2 0 0-1,5 0 0 1,2 0-2-2,3 0 4 3,4 0-1-2,0-4 2 0,-1 4-3 1,2 0 4 0,-8 0-7-1,4 0 3-1,-6 0 0 2,2 0 0 1,4 0 0-2,3 0-1-1,-4 0 4 4,-3 0 0-4,-3 0-3 4,-8 0 0-6,-5 0 1 4,-8 0-1 1,-8 0 1-2,1 0-1 0,-2 0-3 0,-1 0 0 2,5 0 2-2,-8-7 2 0,-3-10-2 0,-2 6 0 1,-3 0-1 0,0 7 1-2,3-1 0 2,2 1 1 1,8 1 0-2,5 0-2-1,4 3 4 4,9 0 0-3,8 0-1 2,4 6 1-5,9 10-1 4,7 1 0 0,8-3 1 0,9-4-2-2,2-4 6 2,1 0-5 1,-3-4 1-1,-3 1-1-3,-13-1 0 4,-6 1 3-2,-5-3-7 2,-4 0 3-2,-6 0 0 0,1 0 0 1,2 0-3-1,3 0 3 1,13 0-2 1,5 0-3-3,12 0 6 1,10 0-2 0,10 0-3 0,5 0 4 1,0 0 1 0,0 0 0-2,0 0 1 2,0 0 0 0,0 0 4 0,0 3-2-2,0 34-4 2,0 14 0 0,0 9 0 1,0 5 0-4,3-10 0 3,1 2 0 0,-4 1 0 0,7-1-2 0,-1-8 5 0,-2-2-1-2,1-1 1 3,0 4-3-3,3 2 0 1,-4 5 0 1,3-5 0 0,-4-6-2-1,3-3 1 0,-2-6 2 2,-4 2 2-2,3 7-2-1,-3 3-1 2,0 6 3 1,3 0-5-1,-3 0 2-1,3-10 0 0,-3-9 2 1,0-11-2-1,0-15 4 0,0-3-4 2,0-4 0-2,0-1 0 1,0 1 0-3,0 2 0 3,4 6 0 1,-4 8 0-2,5 6 0 0,0 6 0 0,2-5 0 3,-2-9 0-4,0-7 0 0,-3-6 0 2,-2-4 0 0,3 0 0 0,-3 0 0-2,3 0 0 3,-3 0 0-2,3 0 0 1,-3 0 0-2,4 0 0 3,-4 0 0-2,0 0 0 1,3 0 0-2,3 0 0 2,15 0 0 1,11 0 0-2,15 0 0 0,11 0 0 0,2 0 0 3,5 2 0-4,1 8 0 0,5 2 0 2,1-1 0 0,4-3 0 0,-1-5 0-1,5-1 0 0,-1-2 0 1,7 0 0 0,2 0 0-2,5 0 0 4,11 0 0-4,-5 0 0 3,4 0 0-4,-14-2 0 3,-2-1 0 0,-9-1 0 0,-1 4 0-2,-5-4 0 2,4 1 0 1,3 3 0-1,7 0 0-3,-4 0 0 3,-3-3 0 1,-3 3 0-1,-7 0 0-3,-1 0 0 3,-4 0 0 0,-9-2 0 0,-8-3 0-2,0 2 0 5,-5 0 0-5,-6-1 0 2,4 2 0-2,0 2 0 1,2-2 0 1,6 2 0 0,0-6 0-1,2 4 0 0,-2-5 0 2,1 5 0-2,0-3 0-1,-4 5 0 2,2 0 0 0,-2 0 0 0,0 0 0-2,3 0 0 2,2 0 0 0,5 0 0 0,2 0 0-2,4 0 0 4,7 0 0-4,-3 0 0 3,7 0 0-3,-8 0 0 1,1 0 0 1,-1 0 0 0,-2 0 0-1,4 0 0 0,0 0 0 3,5 0 0-3,-1 0 0-2,7 0 0 3,-5 0 0 1,-1-7 0-1,4 0 0-2,-8 4 0 1,0-2 0 2,-6 1 0-1,-2-1 0-2,0 3 0 3,2-4 0-2,5 2 0 0,8-8 0 0,2 4 0 1,-1-3 0 0,5 3 0-1,-1-1 0 0,-4 1 0 0,2 1 0 2,-5-5 0 0,-3 4 0-2,6-3 0-1,0-1 0 3,7 0 0-1,2 0 0-3,9 0 0 3,2 2 0 0,-9 0 0 1,1 1 0-4,-2 3 0 5,-6 1 0-3,-2 2 0 2,1 1 0-5,-2 2 0 5,0 0 0-1,1 0 0 0,-1 0 0-1,-9 0 0-1,8 0 0 5,-9 0 0-6,-5 0 0 2,-3 0 0 0,-3 0 0 2,-6 0 0-1,-2 0 0-3,-1 0 0 3,1-3 0 0,-3 3 0 0,2 0 0-2,-8-2 0 4,7 2 0-4,-5-3 0 5,-3 3 0-8,-2 0 0 5,-1 0 0 1,-3 0 0-1,-4 0 0-2,1 0 0 1,-7 0 0 2,0 0 0-3,0 0 0 0,0 0 0 2,1 0 0 0,-4 0 0 0,0 0 0-2,-7 0 0 2,2 3 0 0,-7-3 0 0,-6 2 0-2,0-2 0 4,0 0 0-4,0 0 0 2,0 0 0-2,0 0 0 2,0 0 0 0,0 0 0 0,0 0 0-2,0 0 0 2,0 0 0 2,3 0 0-4,-3 0 0 0,7 0 0 2,8 0 0 0,2 0 0 0,6 0 0-2,-9 0 0 2,-2 0 0 0,-6 0 0 0,-2 0 0-2,-4 0 0 3,0 0 0-2,0 0 0 1,0 0 0-2,0 3 0 2,0-3 0 1,0 0 0-2,0 0 0 0,0 0 0 0,0 0 0 2,3-35-3-2,3-24 2-1,-1-13 1 2,-2-17-2 0,1-14 2 1,-4-10 0-4,0-7 1 4,0-3-3-2,-7 5 2 3,-14-5-1-6,-3-3 1 5,3 6 1-1,1 6 1 0,8 18-3-2,5 24 2 1,0 26-2 2,4 15 0-2,3 16 1 0,-6-2 0 0,-1 3 0 2,1 3 3-2,4 3-3-1,-3 4 0 2,5 0-1 0,0 4 0 0,0 0 2-2,0 0 0 2,0 0-1 0,0 0-3 0,0 0-33-2,0 27-48 3,36 27-162-2,-17-23 0 1,1 7-91-2</inkml:trace>
    </iact:actionData>
  </iact:action>
  <iact:action type="add" startTime="11590">
    <iact:property name="dataType"/>
    <iact:actionData xml:id="d2">
      <inkml:trace xmlns:inkml="http://www.w3.org/2003/InkML" xml:id="stk2" contextRef="#ctx0" brushRef="#br1">33340 7485 471 0,'0'0'322'3,"0"0"-66"5,0 0-101 0,0 0-3-2,0 0-39 2,0 0-27 0,28-12-10 0,-36 12-7-2,-20 12 5 3,-9 5-13-2,-8-3-19 2,-4-4-9-2,-4-4-5-1,-4 0-2 2,3-4-6 0,-1 0-2 0,0 2 6-3,0-1-3 4,4-3-21-2,-1 3 0 5,0 2 0-8,1-3 0 6,-1 4 0-4,4-2 0 3,4 0 0-4,5-4 0 4,2 3 0-2,6-3 0 1,4 0 0 0,-1 0 0-2,1 0 0 4,-2 2 0-4,-1-2 0-1,-7 3 0 3,-4 1 0 0,6-3 0 1,-2 1 0-4,4 5 0 4,2-4 0-2,2 2 0 2,-2 1 0-3,0 2 0 1,-3-3 0 1,2 4 0 1,4-4 0-4,1 0 0 3,3 2 0 0,-4-6 0 0,4 5 0 0,0 0 0-2,-6-3 0 5,8-2 0-6,2 2 0 1,0 1 0 2,0-4 0 0,5 2 0 0,1 1 0-1,1-3 0 1,5 0 0 0,-1 3 0 0,3-3 0-3,1 0 0 3,5 0 0 0,-2 0 0 0,2 4 0-2,-2-4 0 2,2 0 0 0,0 0 0-2,0 0 0 4,0 0 0-4,0 0 0 3,-3 0 0-2,-4 0 0-1,1 0 0 2,-1 4 0 0,3-4 0-2,-5 3 0 2,2 0 0 0,0 4 0 0,2-1 0 1,-2 0 0-4,5-4 0 3,-3 1 0 0,0 2 0 0,1 4 0-1,3-1 0 1,-5 5 0-1,3 2 0 2,-1 4 0-4,4 1 0 3,0 9 0 2,0 1 0-6,0 3 0 5,0 2 0-2,0 1 0 1,0 4 0 1,4 2 0-4,2 6 0 3,2 2 0 1,4 2 0-1,-3-2 0-3,1-1 0 3,-4-3 0 1,1-3 0-1,-1 0 0-2,-5-2 0 1,-1-3 0 2,4 3 0-1,-1 5 0-1,0 3 0 0,0 6 0 2,1-1 0-4,-1-1 0 3,-3-2 0 0,0-3 0 1,0-2 0-2,0-12 0-1,0-3 0 2,0-7 0-1,0 2 0 2,0-5 0-4,0 4 0 3,0-4 0 1,0 5 0-3,0-6 0 1,0 3 0 1,0 4 0 0,0 3 0 0,0 3 0 0,0 0 0-2,0-3 0 4,0 5 0-3,0 4 0-1,0-1 0 2,0-4 0 0,0-10 0-1,0-7 0-1,0-8 0 3,0 3 0-1,0-3 0 0,0-7 0-3,0 0 0 3,0 2 0 0,0-2 0 0,0-2 0-2,0 0 0 2,0 0 0 0,0 3 0 1,0 0 0-3,22 6 0 2,14-2 0 1,3 1 0-3,3 3 0 0,11-7 0 2,4-3 0 1,10-1 0-1,3 0 0-2,-1 0 0 2,-4 0 0-1,-4 0 0 2,-6 0 0-3,-1-1 0 1,2-14 0 2,6 4 0-1,1 1 0-2,2-1 0 1,-4 7 0 2,-10 2 0-2,-2 0 0 2,-2 2 0-1,-8 0 0 0,-4 0 0-2,5 0 0 0,-3 0 0 2,-1 0 0 0,4 0 0-1,-4 0 0 0,1 0 0 7,3 0 0-12,-1 0 0 6,1 0 0-2,-1 0 0 2,-4 0 0-1,1 0 0 0,-4 0 0 3,2 0 0-2,0 0 0 1,-6 0 0-4,7 0 0 2,-4 0 0 0,-4 0 0 1,-10 0 0-1,3 0 0 0,-13 0 0 0,1 0 0 1,-2 0 0-2,-6 0 0 2,0 0 0 0,0 0 0 0,0 0 0 1,0 0 0-4,0 0 0 3,0 0 0 0,0 0 0-2,0 0 0 2,0 0 0 0,0 0 0 0,0 0 0 0,0 0 0-1,0-6 0 0,0-13 0 3,0-20 0-5,0-16 0 3,0-18 0 0,0-20 0 0,-3-19 0-2,-10-23 0 3,-2-12 0-1,1 1 0-1,-2 7 0 2,4 16 0-4,0 12 0 3,1 1 0 0,4 2 0-2,-6 0 0 2,5 4 0 0,-4 5 0 0,5 9 0 0,-2 8 0-1,6 14 0 0,0 16 0 1,3 16 0 0,0 17 0-3,0 11 0 4,0 8 0 0,0 0 0-2,-7 0-6 1,1 0-120-1,-1 0-110 0,7 0-110 1,0 0-635-3</inkml:trace>
    </iact:actionData>
  </iact:action>
  <iact:action type="add" startTime="14138">
    <iact:property name="dataType"/>
    <iact:actionData xml:id="d3">
      <inkml:trace xmlns:inkml="http://www.w3.org/2003/InkML" xml:id="stk3" contextRef="#ctx0" brushRef="#br1">25590 6020 301 0,'0'0'122'7,"0"0"7"-1,0 0 38 2,0 0-18-2,0 0-37 2,0 0-15 0,0 0-4 0,25-17-15 0,-25 17-19-2,0 0-11 2,0 0-3 0,0 0 3-2,0 0-11 2,-20 5 3 0,-5 4-23 0,0-4-2-2,-6-2-6 2,1-3 13 0,-4 0-13 0,0 0 3-2,-1 0 3 2,-4-8-5 0,-2-3 5 3,-2 0-4-7,1 0 2 4,5 2 8 1,1 6 0-2,6 2-9 0,2-3-7 3,4 4 7-5,-1-3-4 4,5 3 7 0,-3 0-9-3,6 0 7 2,-1 0-7-2,5 0 1 1,2 0-1-1,-5 0-1 4,1 0 0-4,-6 0 6 1,0 0 3 0,-3 0-4 2,-5 0-6-1,3 0-2-2,-10 0-3 2,4-4 1 0,-2 0 0 0,-1-1 1-2,-2 2 1 7,3 3-4-6,3 0 5-1,7 0-4 0,3 0 5 1,0 0-6 1,4 0 3-2,3 0-1 1,0 0 0 1,0 0-1 0,1 0 0 0,-1 0 2-1,1 0 1 1,-1 0-2 0,0-3 0-1,-4 1 1-1,-5-1-2 2,6 1 1 0,-1-1 0 0,2-1-2-3,-2 4 2 5,0 0 1-4,-6 0 0 4,3 0 1-6,-3 0 0 5,-5-2-4-1,3 2 2 0,-5 0 0-2,-2 0 0 2,-4 0-2 1,1 0 2-1,-4 0 0-1,-6 0 4-1,-2 0-3 3,-7 0-1-1,3 0 1-3,-3 2-2 3,4 2 1 1,3-1-1-2,-3-3 0-1,7 0 1 4,5 0-2-3,-2 0 5 2,9 0-2-5,1 0 2 4,-1 0-3 0,4 0 0 0,6 0 0-2,-2 0-2 2,0-9 3 0,-4-2-2 0,-2 3 2-3,6 3-1 4,-7 2 2-1,-4 0-1 0,-1-1 2 0,-10 0-5-2,-5-2 2 2,-3 1 0 0,-5-3 0-2,-4-5 2 3,1-1-4-2,-5-1 4 1,1 5 1-2,0 1-2 2,-9 4 0 0,3 5 0 0,0 0 1-1,-4 0-1 0,3 0-1 2,-2 0-1-2,4 0 0-1,-2 0 0 2,-2 3 2 0,-2-1-2 0,-2-2-1-2,-6 3 1 2,-4 3-1 0,5 2 2 2,-2 1 0-4,1-1 0 2,6-4-2-2,1 6 4 2,7-3 1-3,-6-5-2 3,5-2-1 1,-9 0-2-1,0 0 2-2,-3 0 0 2,-1-2 1 0,3-8-1 0,3 3 2-2,3 5 0 2,3 2-1 0,2 0 0 0,-1 0 2-2,-7 0-3 1,-1 0 0 2,-2 5 0-1,-3-1 0-2,1 1 0 3,-2-2-1-2,4-1 1 1,-4 0-5-2,3 5 8 2,5-6-6 2,-1 3 2-3,3-1 0 0,4-1 1 0,-1-2-2 1,6 0 2-1,5 0 0-1,2 0 2 2,2 3-2 0,-1 0 1-1,2 1 1 0,-6 3-3 1,-1-2 1 0,1 4 0 1,-2-4 0-4,6 3 0 5,5 1-1-4,3 1 5 5,5 6 0-7,6-1-3 4,11-3-2-1,10 3 2 2,8-4-1-2,3-6 0-1,8-2 1 2,0-3-1-1,0 2 1 0,0 6 4 0,0 20-3 2,0 15-2-1,0 15 2-2,0 7-4 2,4 4 2 0,9 8 0 0,-5 5 0-2,5 3 0 3,-1-1 0-2,0-7 2 0,-2 3 1 0,-5-7-2 1,-2 1-1 0,-3-2 2 0,0-12-4 1,0-12 2-2,0-9 0 1,0-11 1-2,0-13 0 0,0-3 3 1,0-7 2 1,0 1 6 1,0 2-4-2,0 16 4 0,0 17-7 1,0 17-2 0,0 11-2-2,1-4-1 3,8-5 0-2,-5-15 0 0,0-15 4-1,-1-14-2 2,1-11-3 1,-2-5 4-2,2 0-2 0,4 0-1 0,5 0-1 2,4 0 1-1,6 0 0-3,-5 0 1 4,0 0 1-2,1 0 1 2,5-2 2-1,7-1 15 0,8 0-8 0,15 0-3-2,11 0 10 0,7 3-9 3,11 0-10-2,-1 0 0 1,2 16 0-2,4 3 0 2,-7 1 0 0,6-6 0 0,-6-6 0-1,-3-4 0 0,9 4 0 2,11-8 0-2,2 0 0 1,6 2 0 1,1-2 0-3,-4 0 0 1,-6 2 0-1,-1 1 0 2,-3-3 0 0,2 0 0 0,2 0 0-2,-7 0 0 4,5 0 0-3,-11 0 0 1,-10 0 0-3,-4-7 0 3,-9-3 0 0,-1 0 0 0,-3 3 0-1,2-5 0 0,-1 4 0 3,-3 1 0-4,-1 5 0 0,-7 2 0 2,-4 0 0 0,-5 0 0 0,-9 0 0-2,-2-2 0 2,1-2 0-1,-2 4 0 2,4-5 0-3,6-1 0 2,4 2 0 0,5-2 0 0,1 0 0-2,-1 3 0 2,3 1 0-1,5-4 0 2,2 4 0-3,0-4 0 2,1 1 0 1,-1-1 0-2,4 0 0-1,-1 5 0 2,-1 1 0-1,7 0 0 2,-6 0 0-1,6 0 0-2,1 0 0 2,7 0 0 0,-2-7 0-2,9 5 0 3,6-5 0-2,-1 7 0 0,11 0 0 0,-5 0 0 1,5 0 0 0,-1 0 0 0,1 0 0-2,2 0 0 2,2 0 0 2,-1 0 0-4,0 0 0 0,-8 0 0 2,3-10 0 2,-8 5 0 0,-9-3 0-4,-6 4 0 1,-6 0 0-2,-4 1 0 3,0 0 0-2,2-3 0 3,1 1 0-2,2 0 0 1,3-2 0-2,7 0 0 1,-5 4 0 2,2-2 0-1,-1 1 0-2,-5 4 0 2,4 0 0 2,-1 0 0-3,1 0 0-1,1 0 0 2,1 0 0 0,2 0 0 0,5 0 0-3,0 0 0 3,3 0 0 0,4 0 0 1,-5 0 0-4,-2 0 0 5,-5 4 0-3,-11 1 0 2,-18-2 0-4,-14 2 0 3,-12-5 0-1,-14 0 0 1,-2 2 0-1,1-2 0-1,-4 0 0 4,0 0 0-4,0 0 0 0,0 0 0 2,0 4 0 1,0-4 0-2,0 0 0-1,0 0 0 2,0 0 0 0,0 0 0 0,0 0 0-2,0 0 0 2,0 0 0 0,0 0 0 0,0 0 0-2,0 0 0 2,0 0 0 0,0 0 0 0,0-24 0-1,0-23 0 1,0-13 0 1,0-11 0 0,0-15 0-4,0-3 0 3,0-7 0 0,-4 5 0-1,4 12 0-1,-3 16 0 2,3 11 0 0,0 8 0 0,0 4 0-2,0-1 0 3,0-3 0-2,0-6 0 0,0-2 0 0,7-2 0 1,2 1 0 0,-4 4 0 1,-2 0 0-3,-3-1 0 1,0 2 0 2,0-4 0-2,0-2 0-1,0 6 0 2,0 11 0 2,0 11 0-2,0 13 0-1,0 5 0-1,0 5 0 0,0 3 0 3,0 0 0-4,-3 0 0 3,3 0 0 0,-4 0 0 0,4 0-30-2,-1 0-36 2,1 0-22 0,-3 0-85 1,-3 0 16-3,-4 0-58 1,8 0-2 2,-4 5-656-2</inkml:trace>
    </iact:actionData>
  </iact:action>
  <iact:action type="add" startTime="21155">
    <iact:property name="dataType"/>
    <iact:actionData xml:id="d4">
      <inkml:trace xmlns:inkml="http://www.w3.org/2003/InkML" xml:id="stk4" contextRef="#ctx0" brushRef="#br2">28663 12114 380 0,'0'0'103'2,"0"0"69"6,0 0 0 1,0 0-49-2,0 0-10-1,0 0 4 2,0 0 16 0,86-16 21 0,-180 62-71-2,-54 23-16 2,-57 14 18 0,-37 13-7 0,-18 12-22-2,0 4-14 3,22 0-13-2,20-5-1 4,26-15-19-8,31-13 2 6,33-17-1 2,36-19-5-5,38-16 5 0,27-15-9 1,23-12-1 1,4 0-37-1,3-12 15-1,31-18 1 2,11 7-85 1,-3 13-63-1,-5 10 6-2,-21 0-135 1,-8 6-598 1</inkml:trace>
    </iact:actionData>
  </iact:action>
  <iact:action type="add" startTime="22063">
    <iact:property name="dataType"/>
    <iact:actionData xml:id="d5">
      <inkml:trace xmlns:inkml="http://www.w3.org/2003/InkML" xml:id="stk5" contextRef="#ctx0" brushRef="#br2">32438 13054 990 0,'0'0'214'3,"0"0"-17"5,0 0-64-3,-256 186-17 3,77-78 5 0,-28 12-39 0,-9 5-3 0,0-4-40-2,7-5-8 2,26-13-10 0,28-16-11 2,39-22-10-6,40-17-7 6,39-21-20-2,29-14-6-1,8-13-36-1,61 0-35 2,15-4-63 0,3-11-88-2,-50 8-31 4,-16 7-773-5</inkml:trace>
    </iact:actionData>
  </iact:action>
  <iact:action type="add" startTime="23814">
    <iact:property name="dataType"/>
    <iact:actionData xml:id="d6">
      <inkml:trace xmlns:inkml="http://www.w3.org/2003/InkML" xml:id="stk6" contextRef="#ctx0" brushRef="#br2">21225 15547 312 0,'0'0'91'5,"0"0"29"3,0 0-38-2,0 0-46 2,0 0 38 0,0 0 45 1,0 0 3-2,-34 13-20-1,34-13-25 2,0 0 5 0,8 0-7-2,20 0-8 2,18 0-4 0,20 0-14 0,25-19 2-1,28-8 1 0,26-7 18 5,23 11-4-6,6 7 13 0,-1 13-15 1,1 3-11 1,0 0-10 0,10 19-11-2,16 2 0 3,19-2-12-2,16-16-6 2,9-3-14-4,16 0 0 3,-1 0 0 1,-6 0 0-2,-12-8 0 0,-3-11 0 0,-6-9 0 2,-12-4 0-2,-12-4 0 1,-19 5 0-2,-22 16 0 4,-25 3 0-4,-25 10 0 1,-28 2 0 0,-14 0 0 1,-20 0 0 0,-16 0 0 0,-12 0 0-1,-11 0 0 0,-6 0 0 1,-8 0-20-2,1 0-41 1,-3 0-14 1,3 0 2 0,7 0 2-2,7 0 43 3,11 0 14-2,-1 0 13 2,1 0 1-2,-1-2 0-1,-6-4 7 3,2 6-7-1,-4 0-30 0,7 0-31-2,-12 0 12 2,-6 8-67 0,-8 13-4-3,0-9-82 5,-14 3-395-4</inkml:trace>
    </iact:actionData>
  </iact:action>
  <iact:action type="add" startTime="29900">
    <iact:property name="dataType"/>
    <iact:actionData xml:id="d7">
      <inkml:trace xmlns:inkml="http://www.w3.org/2003/InkML" xml:id="stk7" contextRef="#ctx0" brushRef="#br3">14161 9532 672 0,'0'0'263'2,"0"0"-85"6,0 0-6-1,0 0-46 2,0 0-43-4,24 46 7 3,4-40-25 0,15-4-16 0,17-2 11-2,16 0-4 2,19 0-9 0,14 0 3 0,16 0-6-2,8-8-5 2,3 0-12 0,1 3-5 3,-7-7-18-7,7 2-4 5,11-1 0-1,10-4 0 0,8 5 0-3,5 0 0 5,0 1 0-4,-5 7 0 4,-11 2 0-5,-8 0 0 3,-13 0 0-1,-14 0 0 2,-6 0 0-4,-11 0 0 4,-13 0 0-2,-16 0 0 1,-18 0 0 0,-18-3 0-1,-14 3 0 5,-11-3 0-5,-8 3 0-4,-3 0 0 5,-2-4 0 0,0 4 0-2,0 0 0 1,0 0 0 1,0 0 0-1,0 0 0 2,-59 0 0-3,-33-5 0 2,-38-3 0 1,-26-3 0-1,-14 1 0-3,-24 1 0 3,-9 1 0 1,-12 0 0-3,9 4 0 3,14 4 0-2,11 0 0 2,14 0 0-3,18 0 0 0,12 0 0 3,15 0 0-2,10 0 0 2,6 4 0-4,4 4 0 5,15-3 0-4,11-2 0 4,16 2 0-5,25-5 0 3,15 0 0-1,16 0 0 0,4 0 0-1,0 0 0 2,0 0 0 0,4 0 0 0,40 0 0-1,22 0 0 1,28 0 0 0,11 0 0-2,19 14 0 2,19 0 0 0,19 0 0 0,20-6 0-1,13 1 0 0,9-9 0 2,-6 2 0-2,-11-2 0 2,-16 2 0-4,-22 4 0 3,-23 3 0 0,-20 1 0 0,-24-1 0-3,-11-1 0 4,-8-3 0 0,-17-5 0-2,-8 3 0-2,-17-3 0 4,-11 2 0-2,-4-2 0-1,-6 2 0 2,0-2 0 0,0 7 0 0,-37 1 0 1,-47 6 0-4,-46 3 0 5,-51 2 0-3,-13 0 0 3,-21-3 0-6,-9-3 0 4,3 4 0 0,9-3 0 0,26-1 0-2,12 3 0 2,22-2 0 0,18 1 0 0,13-8 0-2,21-2 0 1,21-1 0 2,18-4 0-1,27 0 0-2,16 0 0 1,15 0 0 1,3 0 0-1,0 0 0 0,0 0 0 3,0 0 0-4,6 0 0 0,15 0 0 2,1 0-61 0,-2 17-208 0,-12 1-143 0,0 4-512-1</inkml:trace>
    </iact:actionData>
  </iact:action>
  <iact:action type="add" startTime="34140">
    <iact:property name="dataType"/>
    <iact:actionData xml:id="d8">
      <inkml:trace xmlns:inkml="http://www.w3.org/2003/InkML" xml:id="stk8" contextRef="#ctx0" brushRef="#br3">16116 6615 29 0,'0'0'638'2,"0"0"-467"5,0 0-22 1,0 0-44 0,0 0-31-2,0 0 9 2,0 0 4 0,15 3-22 0,15-29 16-2,7-3-31 2,5 2 7 0,7-6-4 0,12 3 6-2,10-3-17 2,5 0 0 0,-1 6-11 0,-8 5-3-2,-10 3 6 4,-8 8-11-2,-9 0-9-1,-7 2-1-1,-6 5-1 2,-13 1-4 0,-2 0 0 0,-12 3-1-3,0 0 1 3,0 0-8 0,0 0-1 0,0 0 0-2,0-7-1 2,-13-22-3 1,-32-17-2-1,-23-16 6-2,-10-7 1 2,-3 1 0 0,-1 6-1 0,4 6 1-2,11 13-1 2,19 9 2 1,10 15-2-2,22 13 2-2,9 5-2 4,7 1 2-2,0 0 1 1,0 5 4-1,0 55 3 1,0 34-1 0,15 21-7 0,12 7 2-2,0-6-1 2,1-3-1 0,-4-8 1 0,-3-7-3-2,-5-19 2 2,-3-18-1 0,-8-26 1 0,1-21-1-1,-3-8 0-1,1-6 0 4,2 0-1-4,2-43-5 1,8-41-4 1,-1-43 9 0,3-25 1 0,-6-20-1-2,0-6 0 1,-7 8 0 2,0 20 1-1,-5 35 1 1,0 36 0-3,0 38-2 2,0 25-2 0,0 13 3-3,0 3 1 2,0 0-1 1,-7 33 6 1,-25 33 2-3,-16 30-5 2,1 12 3 1,-2 7-1-2,1 0-2-2,-1-8 3 4,6-12-5-1,4-15 0 0,8-17 0-2,8-19 0 2,13-20-1 0,6-13-4 0,4-11 2-3,0 0-32 3,7 0-31 0,35-27-26 1,19-19-96-3,-4-4-51 2,-35 28-50 0,-12 17-743-1</inkml:trace>
    </iact:actionData>
  </iact:action>
  <iact:action type="add" startTime="44395">
    <iact:property name="dataType"/>
    <iact:actionData xml:id="d9">
      <inkml:trace xmlns:inkml="http://www.w3.org/2003/InkML" xml:id="stk9" contextRef="#ctx0" brushRef="#br3">4591 13276 311 0,'0'0'201'6,"0"0"-56"0,0 0-24 2,0 0-48 0,50 148-28 1,-50-112-19-4,0-2 13 3,-14 5-13 0,-12 2 12 0,-6 1-12-2,-8 1-1 2,-3 1-7 0,-8-6-1 0,-1-5-1-1,-6-3-6 0,-4-3-5 2,2-7-2-2,-4-7 0 2,-4-4-2-2,3-9 0 0,-7 0 1 1,7 0-2-2,-3 0 1 2,5-14 5-1,-2 2-2 3,9-5-1-4,1 5-2 1,0 4 2 1,3 5 0 2,1 3-3-4,6 0 0 1,1 0 1 2,9 0 1-2,4 0-2-1,4 0 0 1,0 0-1 2,10 0 1-3,-4 0-1 1,0 0 2 0,-2 0-2 2,3 0 2-1,-2 0 2-3,5 13-1 5,1 4 11-3,1 2-1 2,4-2 2-4,1-1-6 2,1 4-2 2,-1-2-3-1,3 1-2-3,0 9 1 4,-3 4-2-1,2 6 4 1,-5 2-3-3,-4-1-2 2,0-2 2 0,-4-1-1 0,0-3 0-3,3-6-1 3,4-4 1 0,7-14 2 0,1-5 0-2,6-4-2 2,-3 0-19-1,-4-4-1 2,1-12 20-4,-2 0 1 3,0 8-1 0,6 8-1 0,-3 0-17-2,-5 0 3 3,4 0 15-2,-1 0 20 2,7 0-20-3,-1 0-5 1,1 0 5 2,0 0 7-2,0 0-7-1,0 0-8 2,-5-6-4 0,-2-21 10 1,3-5 2-3,1-1 5 2,0 3-5 0,3 2-1 0,0 4 0-3,0 4 1 3,0 1 0 0,0 5 1 1,0 0-1-4,0 2 0 4,0 4 0-2,0 1 1 1,0 7 1 0,0 0-2-2,0 0 0 3,0 0 5-1,0 0 0-3,0 0 6 4,0 0 6-2,0 0 0 2,0 0 4-4,0 0-5 4,0 11 1-2,0 14-14 4,0 6 0-3,0-4-3 3,0 2 7-9,0 5 8 6,0 0-1-2,0 1 8 1,0-6-6 0,0-5 5 2,3-8-17-2,4-1 2 0,10-7 5 2,2-4 7-3,7-4-6 1,10 0-9 1,10 0 9-1,2 0-3 2,1 0 9-3,-1-12-3 3,-1-5 4-2,-8 0-10 2,-8-2 4-4,-4 5-6 5,-11 7-2-3,-6 4-2 2,-8 0-3-3,-2 3 5 2,0 0 1 0,0 0 12-2,0 0-10 0,0 0-5 1,0 0-3 2,0 0 4-2,-25 3 12-1,0 7-7 3,5 2-9-2,-1-2-2 2,5 7-18-1,8 11-92 1,8-18-108-2,0 11-700 0</inkml:trace>
    </iact:actionData>
  </iact:action>
  <iact:action type="add" startTime="49160">
    <iact:property name="dataType"/>
    <iact:actionData xml:id="d10">
      <inkml:trace xmlns:inkml="http://www.w3.org/2003/InkML" xml:id="stk10" contextRef="#ctx0" brushRef="#br3">5979 15154 601 0,'0'0'174'5,"0"0"-14"-1,0 0-46 4,0 0-75 0,0 0-5 0,0 0-3 0,0 0 10-2,0 0-2 3,16-4 6-2,-16 27 4-1,0 17-20 2,-7 12 20 0,-14 0-18 0,-3 6-11-2,-3-1-8 2,-1 8-1 0,-6-7-7 0,1-1 4-2,-1-4-3 6,8-15-3-7,4-6 2 2,7-13-1 0,4-5 2 2,6-8-3 0,5-2-2-2,0-3-1-1,-2-1-6 2,-3 0-12-1,0-8 4 0,-5-25 11 0,-3 6 4 1,6 3 0 0,-3 9-18 0,5 10-3-3,0 3-5 3,4-1 21 0,1 3-5 1,-3 0 9-4,3 0 0 3,0 0 1 0,0 0-1 0,0 0-1-2,-4 0-1 2,4 0 0 1,0 0 3-2,0 0 0 0,0-6 0 0,0-7 0 3,0-10 0-4,0-4 7 1,0 3-6 1,0 2 0 0,0 5-1-1,0 4 4 1,4 3-3-1,-1 3 2 0,-3 4 3 2,0 3 22-4,1 0 4 3,-1 27-5 1,5 25-27 0,-5 4 7-2,0 3 7 1,0-6 5-1,2-4 2 1,-2-11-5-2,3-13 10 1,-3-11-4 1,3-8-1-1,1-5 3 1,2-1 0-2,15 0 6 2,10 0 1 1,11 0 5-3,13-13-13 2,-4-1 12 0,-1 4-14 0,-10 1-7-2,-4 2-14 1,-9 4 0 1,-4-5-6 1,1 4-111-4,-1 4-98 4,-20 0-96-1,2 0-685-1</inkml:trace>
    </iact:actionData>
  </iact:action>
  <iact:action type="add" startTime="50449">
    <iact:property name="dataType"/>
    <iact:actionData xml:id="d11">
      <inkml:trace xmlns:inkml="http://www.w3.org/2003/InkML" xml:id="stk11" contextRef="#ctx0" brushRef="#br3">9418 15303 620 0,'0'0'164'5,"0"0"-30"2,0 0-24 0,0 0-58 0,0 0-14 2,0 0-7-4,203 112 8 3,-120-86-6 0,14-2 9 0,9-2 4 0,10-12 7-2,-2-4 5 3,3-6-19-2,5 0-9 0,-1 0 1 0,7 0-4 2,6 0 2 0,0-11-4-4,3-5-10 3,5-6 5 1,7 0-15-2,6-3 5 1,4 6-2-1,0-4 7 1,5 8-3 1,-2 1 0-5,0 4-11 6,-13 3 8-4,-13 0-9 3,-10-3 2-2,-15 0-2-1,5-3 3 3,0 1 6-2,-2 2-8 1,3-1 6-2,-3 3-5 4,0 3-1-4,5 2 2 1,-1 3-2 0,-3 0 4 2,4-4-4-2,-9 4 3-1,-1-3-2 3,-9-1 0-1,-4-2 0 0,0 0-1-3,-7 1 0 3,0-1 1 0,4 6 0 1,-9 0-1-4,5 0 5 4,-7 0-6-2,0 4 1 1,0 12-1 1,-6-2-2-4,0-2-3 5,-5 3 4-3,-5-7-1-2,-3 3 2 3,-1-1 4 1,-4 0-4-2,-4-4 0-1,1-1-2 3,0-3 2-2,1 4-1 2,-1 5 2-4,0 1 0 4,0 8-1-2,0 4 0 2,-5-1 0-3,-5 6 0 2,-6 5 2-1,-2 5-1 2,-10 1-1-2,-2 4 0 0,-4-3 0 2,-7-3 0-3,-1 3 0 1,-4-8-2 0,-5 2-2 1,-4-1 7 0,0-2-6-1,0 4 1 1,0-4-1 0,-10-2 2 0,-3-5 0-2,8-8-1 2,-4-6 2-1,6-9-2 3,-1-2 0-4,-3 3 0 1,0 0-4 2,-9 2 4-3,-5 1-2 0,-10-6-3 2,-3 0-2 1,-8 0-10-2,-6 0 3-1,2-17-3 2,-2-13 7 0,8 1 4 0,3-2 5-2,8 6-3 3,3 9-1-3,14 2-3 3,6 11 1-4,6 3 7 3,0 0 2 0,0 0 6 0,0 0 1 1,4 0 10-4,25 0 10 4,17 20-23-1,6 4 1-1,-1-5 10 0,1-3 1 1,-2 1 5 0,-8-7 2-2,-7 0 6 2,-2-3 0 0,-11-1 1-1,1-6-8 0,-12 3-10 1,-1-3 9 0,-2 0-12 1,-1 0-2-5,2 0 3 5,-3 0-7-2,-2 0 5 2,0 0 0-4,6 0-2 3,3-22-6 0,2-6 0 1,1-4 0-2,-5-6 1 0,6 0-4 2,-2 1 2-2,2 11 1-1,-7 6-17 2,7 9-14 0,1 11-45-1,6 0-88 0,-15 0-97 1,4 5-149 0</inkml:trace>
    </iact:actionData>
  </iact:action>
  <iact:action type="add" startTime="56651">
    <iact:property name="dataType"/>
    <iact:actionData xml:id="d12">
      <inkml:trace xmlns:inkml="http://www.w3.org/2003/InkML" xml:id="stk12" contextRef="#ctx0" brushRef="#br2">7258 17514 632 0,'0'0'325'4,"0"0"-171"4,0 0 27 0,0 0-75-2,0 0-24 3,0 0 5-2,0 0-39 2,-57 152-45-4,-22-42 8 3,-16 10-3 0,-8 3 17 0,-3-5 15-2,12-11 15 2,12-15-11 0,27-23 7 0,17-23-20-2,21-26-3 2,14-14-3 0,3-6-13 0,33-16-12-2,68-42 3 2,49-38-5 0,43-22 4 3,14-13-3-7,-9 8 2 5,-37 29-2-2,-57 34-1 3,-53 36 2-4,-33 24 6 1,-18 0 1 1,0 55 22-1,-48 36-6 1,-38 25-19 0,-18-1-2 0,-1-10 2-1,11-18-4-1,23-21-1 1,26-17 1 1,24-27 0-1,17-14 1 1,4-8-1-2,73-20-2 3,57-56-10-1,62-42 10 0,46-41-17-1,12-16-3 0,-22 23-7 3,-56 47 21-6,-77 57 8 4,-59 48 2 0,-36 24 19-1,-36 72 8 2,-52 38-28-3,-27 19-1 2,-11-24 1 3,19-20 2-6,24-29 0 3,28-25-3-2,27-23 2 2,18-16 0-2,10-16-2 2,55 0 0 0,62-35-16 0,56-33 0 0,49-28-9-1,30-27-9 1,-4-6 15 2,-43 25 0-5,-71 31 5 3,-75 46 14-1,-59 27 2 0,-11 53 18 1,-89 52-2-2,-40 34-16 2,-31 1-4 0,2-18 3-1,21-21-4 0,41-15 6 0,33-32-2 2,34-21 2-3,35-16-2 2,8-17 4-1,83-25-5 2,64-46-1-3,61-39-11 3,38-32 0-2,28-27-10 3,-7-15 14-5,-54 31-25 3,-71 46-3-1,-76 64 26 1,-63 43 10 0,-22 85 33-2,-78 41-29 2,-47 40 0 18,-19-2-4-25,-5-11-2-1,13-19 1 2,26-19 1 7,33-42 0-1,38-27 0-2,31-25 3 1,24-21-2 1,48-21 0 1,61-49 0-2,56-33-2 0,45-31 1 2,16-25 0-2,-5-11 0-1,-35 30-5 2,-67 48 2-1,-56 45 3 1,-53 47 3-1,-14 91 32 0,-78 48-16 2,-46 36-18-2,-23-2 3 0,-7-24-1 0,21-24-1 2,30-41-2-3,40-29 0 2,34-31 3 0,28-24 0-1,17 0 6-1,78-54 1 4,47-38-9-3,42-35-1 2,25-27-1-2,9-14-3 0,-12-3-2 2,-45 32 2-2,-51 52-9 0,-57 44 13-1,-48 43 4 2,-26 92 16 0,-73 42-16-2,-33 37 1 2,-15 4-1 0,10-24 1-1,20-28 0 0,31-34-3 0,28-36 6 2,30-25 2-2,28-28 6 1,6 0-10 0,76-29 8-1,50-50-14 2,47-32-3-4,24-28-2 3,16-12-2 0,-12 9 7 0,-43 27-7-2,-51 41 3 2,-57 30 4 0,-36 39 1 0,-20 13-1 0,-55 71 12-2,-42 41-12 2,-37 32 0 0,-3-4 0 0,7-16 2-2,17-21-3 2,24-37 4 0,36-25 0-3,20-18-2 5,26-27 0-3,7-4 0 2,40-31-2-4,60-53 0 3,52-43-3 0,36-27 1 0,1 1-1-3,-18 32-3 4,-46 42-1-1,-42 35 8 0,-40 38 0 1,-18 6 1-5,-24 50-1 5,-1 37-32-1,-1 20-40-2,-48-3-96 2,-18-11-50 0,31-69-61 0,-2-7-300-2</inkml:trace>
    </iact:actionData>
  </iact:action>
  <iact:action type="add" startTime="58808">
    <iact:property name="dataType"/>
    <iact:actionData xml:id="d13">
      <inkml:trace xmlns:inkml="http://www.w3.org/2003/InkML" xml:id="stk13" contextRef="#ctx0" brushRef="#br2">21512 14236 760 0,'0'0'223'3,"0"0"-122"3,-134 202 45 0,23-68-30 2,-9 15-14-2,3 0-19 2,15-11-16 0,15-29-4 0,21-26-31-2,19-41-22 2,23-22-4 0,14-20-6 0,10 0-3-2,65-39-26 2,54-47 24 0,60-46 3 2,37-32 2-5,6-21-1 6,-16 6 0-5,-45 27-4 3,-61 53 5-4,-48 50 0 3,-43 45 1-1,-9 19 12 0,-61 66 85 0,-32 48-81 1,-35 38-13 1,-1 22 11-2,5 6-10-1,6-19 7 2,16-20 1 0,25-36 0 0,22-37-6-2,24-43-5 1,31-28-2 1,19-12-4 0,77-39-25-1,50-40 24 2,62-49 4-2,32-50-7 1,22-47 8-2,11-29-7 2,-45 13-3 0,-67 59-18 2,-69 72 6-2,-64 71 21-1,-28 43 2 1,-78 78 36-3,-37 51-30 1,-35 42 5 2,-4 17 8 0,6-3-9 0,20-20-1-2,21-37 2 2,28-39-5 1,36-47-7-2,28-26 1 0,15-20-1 1,72-23-9-1,60-48-16 1,56-43 24-2,49-41-14 2,27-33 3-1,16-23 1 1,-30 29 0-1,-74 56-19 1,-84 60 22 0,-82 66 8 0,-26 63 45-3,-91 77-3 4,-45 45-41-1,-30 26 4 0,0-16-3-2,17-34 2 2,28-36-2 0,37-46-1 0,39-33 1-2,35-30-1 3,26-16-1-3,26-31-13 3,74-48-33-3,61-45 42 2,51-38-1 0,45-33-2 0,33-32-3-2,-16-1-7 2,-50 40-23 1,-84 64 2-2,-85 78 28-1,-55 58 10 2,-77 110 58-1,-73 61-51 2,-49 55-5-1,-26 11 12-2,8-11-7 2,20-31-4 0,33-39 2-2,44-48 12 3,48-46 3-2,38-30-12 3,34-42-2-2,43-2-6-3,82-70-9 3,76-49 7-1,67-47 0-1,36-45-3 2,38-33-3 0,-14-1-8 0,-67 34-10-2,-85 69-15 2,-90 73 25 0,-86 69 16-1,-32 82 26 0,-103 77-4 0,-59 59-17 2,-27 20 10-1,-8-11-10-2,22-37-3 3,38-48 1-2,35-46-3 1,52-36 5-2,44-30-1 2,38-30-4-1,23-13-3 2,85-76-20-3,63-43 23 2,62-58-1 0,39-23 0 0,10-14 1-3,-16 10-15 4,-54 53-28-1,-79 63 7-1,-60 77 28 0,-66 41 8 1,-17 100 51 0,-84 66-49 0,-36 35 5-2,-23 7 8 4,1-22-6-4,18-40-4 3,23-42 1-4,37-42-4 3,35-32-2 0,29-34 0 2,10-13-3-1,76-49-12-3,50-56 11 2,50-54 2-2,38-39-3-1,33-29 1 3,14-6-5 0,-15 22-6 0,-50 57-9-2,-74 59 5 2,-71 68 18 0,-51 43 1 0,-69 103 34-2,-59 56-32 4,-39 48 5-4,-2-4 17 3,18-24-15-4,27-42-6 3,32-52 1 0,33-44-2 0,36-31 0-1,18-26-1-1,5-3 0 3,63-66-2-1,53-43 1-3,49-53-1 4,52-34-4-1,30-26 5 0,11 2-6-3,-34 26 4 4,-53 49-13-1,-74 58 1 0,-53 54 14-3,-44 36 0 4,-18 57 13-1,-73 64 6 1,-34 45-17-4,-27 26 21 3,-8 3-3 0,11-18-8 0,16-26 2-2,25-34-2 2,31-37-8 1,35-37 1-2,24-26-3-1,18-17-4 1,3-5 2 1,63-57-18 1,37-44 2-2,34-42-31 0,14-30-24 1,5-24-43 0,-6-5-51-2,-105 133-81 3,-14 24-463-2</inkml:trace>
    </iact:actionData>
  </iact:action>
  <iact:action type="add" startTime="64067">
    <iact:property name="dataType"/>
    <iact:actionData xml:id="d14">
      <inkml:trace xmlns:inkml="http://www.w3.org/2003/InkML" xml:id="stk14" contextRef="#ctx0" brushRef="#br4">4349 16900 459 0,'0'0'153'2,"0"0"31"6,0 0-55 0,-170 6-24 0,115-6-22-2,2 0 2 2,-4 0-15 0,0 0 10 0,-4 0-6-2,-10 0-2 3,-6-6-15-2,-12 1-11 2,-7 3-4-4,0-4-12 3,-1 6-1 0,-3 0-3 0,8 0-4 1,7 0 1-3,4 8 0 2,2 14-7-2,2-6-1 4,4 10 2-4,4-2-6 4,-1 6 1-3,-1 3-8-1,5 3 4 2,-5-1-7 0,5 9-2 0,-5-5 3-2,8 7-1 3,2-8 3-2,3 3 2 2,6-5 2-4,3 7-4 3,-2 0 9 0,3 7-3-2,-3 2-2 2,8 0-5 0,0-4 2 0,5 0-3-2,9-7 1 4,2 2-1-4,1 1-1 3,2-2 5-2,0 1-2-1,1-1 6 2,0 1-4 0,3 0 3-2,-2 1-4 2,-2 3-3 1,0 2 2-2,-3 1-2 2,-1 4-1-5,-2-5 1 5,2-2 0-1,10-10-2 0,3-11 1-3,4-2 1 3,10-5 0 1,-2-2 0-4,3 0-1 2,0 2 0 2,0 1-1-2,0-3 3 0,0 0 0 0,0 2 0 2,24 0-3-1,11 1 0 0,19 1-1-2,12 4 1 3,13-5 0-2,13-4-1 3,-1-2 1-2,-7 5 0-1,-7-3 6-1,-13 3 3 1,-7 6-1-1,-2 5-5 2,-4-5 2 0,4-6-5-1,13-3 0 0,4-8 0 1,20-3 0-1,8 1 0 2,3-6 0-2,1 6 0 1,-9-4 0 1,-11 3 0-1,-12 1 0-4,3 5 0 5,-3-8 0-2,-2 8 0 3,-1-5 0-5,5 5 0 3,-4 1 0-1,-1 0 0 1,2-5 0-2,-5 10 0 2,5-3 0 1,-2-2 0-4,3-2 0 3,-2 4 0 0,5-4 0 0,-13-7 0-1,6 9 0 0,-3-8 0 1,-2 3 0 0,10-2 0 0,-1 3 0-2,7-8 0 4,6 0 0-2,4 0 0-2,1 0 0 2,3-10 0-1,0-10 0 0,-7-5 0-1,-7-5 0 2,-10-1 0 0,-1 0 0 1,-4-5 0-2,-7-8 0-1,-4 3 0 2,-5-2 0 0,-5-2 0 0,5 5 0-2,-5-10 0 2,-4-2 0 0,-5 0 0 0,-2 3 0-2,-3 2 0 3,-7-2 0-2,4 1 0 1,-1 3 0-2,-1 11 0 2,0-3 0 0,-6 2 0 1,1 1 0-1,-7-1 0-1,0-11 0 0,-3-4 0 0,-3-1 0-2,0-2 0 4,1 10 0-1,-3 2 0 0,3 11 0-2,-1 14 0 2,-2 5 0-1,-4 11 0 1,0-6 0-2,0-13 0 4,0-12 0-3,0-12 0 1,0-12 0-2,-7 6 0 2,-4 2 0 0,-4 9 0 0,8 8 0-2,-5 6 0 2,-4 1 0 0,-2 5 0-3,-10-8 0 3,-2 2 0 1,-9-5 0-1,-4-10 0 0,-5-1 0-2,-4-8 0 3,4 2 0-2,2-2 0 1,9 14 0-2,7 8 0 3,8 17 0-2,13 6 0 1,1 3 0-3,5 0 0 3,-7 0 0 0,-27-7 0 1,-11 0 0-4,-25-3 0 4,-16-8 0-1,-1 7 0 0,-12-5 0-2,7 5 0 2,-10-5 0-1,15 2 0 2,4-6 0-3,4 1 0 2,3 3 0 0,2-1 0 0,-5 10 0-3,4-1 0 5,-8 4 0-3,-1 4 0 1,-1 0 0-2,-3-5 0 2,-4 0 0 0,8-3 0 0,-2-3 0-2,7 3 0 4,6 1 0-1,4 7 0-3,10 0 0-1,4 0 0 3,6 0 0 0,1 0 0-2,0 15 0 4,-5 6 0-2,1-1 0-1,-2-4 0 1,2-2 0-3,0-6 0 4,0 4 0-2,7-3 0 2,-11 11 0-4,3 4 0 3,-2 9 0 0,-6 6 0 0,9 4 0-2,2 0 0 3,6 3 0-2,1 0 0 1,2 4 0-2,6-2 0 2,1-4 0 0,3 2 0 0,5 4 0-2,-2 0 0 2,4 3 0 0,0-3 0 0,-4-2 0-2,4 8 0 5,-4-2 0-6,0 7 0 3,2-7 0-2,2 2 0 2,0 3 0 0,4-5 0 2,7-4 0-2,6-1 0-1,3-14 0-1,7 2 0 1,0 1 0-1,0-3 0 2,29 9 0 0,18-8 0 0,11 2 0-2,5-14 0 2,13 6 0 0,13 1 0 0,4 0 0-2,16-2 0 3,14 1 0-2,5-1 0 1,4-2 0-2,-2 4 0 2,-13-6 0 0,-12-1 0-2,-8 4 0 2,0-9 0 0,1 6 0 1,-2-6 0-2,5-2 0-1,2-13 0 2,7 5 0 0,6-9 0-2,-1 0 0 2,-6 0 0 0,-15 0 0 0,-9 0 0 0,-12 0 0-2,-6 0 0 4,0 0 0-4,-3 0 0-1,6 0 0 4,7 0 0-1,0 0 0 0,5-6 0 0,0-1 0-2,-2 1 0 2,-8 0 0 1,-7 6 0-4,-9-5 0 2,4-7 0 2,0-1 0-2,5-1 0 0,-4-5 0 1,2 2 0 2,-2-6 0-1,0-2 0-1,-4-6 0-3,1-5 0 2,-6-1 0 0,3-10 0 2,-8 4 0-4,4-12 0 3,-3-1 0 0,1 8 0 0,-7 0 0-2,-1 11 0 2,-3-5 0 0,-1 10 0 0,-7-6 0-3,1-3 0 4,-5-2 0-1,3-5 0 0,-3 0 0-2,-2 4 0 2,-5-3 0 0,-5 4 0 0,0-6 0-3,-6-1 0 6,-8-5 0-5,0-5 0 2,0-6 0 0,-7-3 0-1,-28-10 0 0,-14 0 0-1,-5-1 0 2,-11 4 0 0,-5 8 0 1,-12 2 0-4,-11 9 0 3,-23 7 0 0,-21 4 0 0,-12 8 0-3,-25-9 0 4,-13 1 0-2,-8 0 0 2,-6 2 0-2,13 8 0 1,14 13 0 1,21 8 0-1,20 15 0 2,27 0 0-7,25 31 0 4,16 25 0 1,28 16 0-2,33 10-182 2,4-49-132 0,59-1-149 1</inkml:trace>
    </iact:actionData>
  </iact:action>
  <iact:action type="add" startTime="67698">
    <iact:property name="dataType" value="strokeEraser"/>
    <iact:actionData xml:id="d15">
      <inkml:trace xmlns:inkml="http://www.w3.org/2003/InkML" xml:id="stk15" contextRef="#ctx0" brushRef="#br5">11824 21301 561 0,'0'0'120'4,"0"0"-120"2,0 0-34 1,0 0-335 1</inkml:trace>
    </iact:actionData>
  </iact:action>
  <iact:action type="add" startTime="68446">
    <iact:property name="dataType" value="strokeEraser"/>
    <iact:actionData xml:id="d16">
      <inkml:trace xmlns:inkml="http://www.w3.org/2003/InkML" xml:id="stk16" contextRef="#ctx0" brushRef="#br5">11797 21183 672 0,'0'0'287'4,"0"0"-246"2,0 0 11 2,0 0-39 0,0 0-13 0,0 0-88-2,0 0-302 2</inkml:trace>
    </iact:actionData>
  </iact:action>
  <iact:action type="remove" startTime="68769">
    <iact:property name="style" value="instant"/>
    <iact:actionData xml:id="d17" ref="#d14"/>
  </iact:action>
  <iact:action type="add" startTime="68776">
    <iact:property name="dataType" value="strokeEraser"/>
    <iact:actionData xml:id="d18">
      <inkml:trace xmlns:inkml="http://www.w3.org/2003/InkML" xml:id="stk17" contextRef="#ctx0" brushRef="#br5">11898 21610 700 0,'0'0'155'9,"0"0"-149"-6,0 0 11 2,0 0-16 3,0 0-1 0,0 0-51 0,-12 8-102-1,5-8-95 0</inkml:trace>
    </iact:actionData>
  </iact:action>
  <iact:action type="add" startTime="70415">
    <iact:property name="dataType"/>
    <iact:actionData xml:id="d19">
      <inkml:trace xmlns:inkml="http://www.w3.org/2003/InkML" xml:id="stk18" contextRef="#ctx0" brushRef="#br4">4617 17008 751 0,'0'0'279'6,"0"0"-168"2,0 0 31-2,0 0-68 2,0 0-35 0,0 0-5 0,-69-31 9-2,-15 26-5 3,3 5-15-2,-4-5 24 2,-5-2-3-4,1-1 4 3,-6-1 3 0,-2-3 4 0,-5 7-4-2,0 2-20 2,-3 3-8 2,6 0-5-3,2 0-8 0,7 0-1 0,12 0 3 1,12 0-5 0,8 0 6-2,-1 0-1 2,4 0 7 0,-2 13-2 0,-3 1-4-2,-6 0 0 3,-5-1-4-2,-8-4 2 2,6 1-11-4,-3 4 0 2,6 3 0 2,6-6 0-1,7 9 0-2,4-3 0 2,5 9 0 0,5 4 0 0,4 3 0-1,5 3 0 0,1-2 0 1,5 1 0 0,1-1 0-2,1 7 0 2,-3-5 0 0,3 2 0 0,-3 5 0-2,5-1 0 2,-2 4 0-1,5 4 0 3,-1 0 0-5,1-2 0 3,4-4 0 0,5-4 0-1,0-3 0 0,8-11 0 0,0-3 0 2,1 1 0-1,-1-11 0-2,2 6 0 2,-2 4 0-1,-2 2 0 2,6-1 0-3,0 0 0 1,0 2 0 1,0-2 0 1,0 0 0-3,10 7 0 3,14-1 0-2,3 3 0 3,1 0 0-4,-1 4 0 0,4-1 0 2,-4 0 0-1,0-3 0 0,7-9 0 1,-1 1 0 1,7-6 0-2,11-3 0 0,11-4 0 0,-2 1 0 0,3 3 0 3,-4 4 0-6,-1-1 0 4,2 5 0 1,1-8 0-1,2 4 0-2,5-9 0 2,-2 2 0 1,-6-1 0 0,-5 2 0-4,-12-1 0 3,-9 3 0 0,-4-9 0 0,-2 10 0-2,-1-11 0 1,1 7 0 2,0-6 0-2,7 3 0 0,2-7 0-1,0 2 0 2,4 1 0 1,0 0 0-3,0 0 0 2,1-1 0 0,6 3 0 0,-2-4 0-2,5 3 0 3,0-2 0-2,-2-2 0 3,-1 1 0-6,7 4 0 4,6-8 0 0,8 0 0 2,9 0 0-3,3 0 0-1,1 0 0 2,-3 0 0-1,-8 4 0-1,-9 4 0 1,-3 3 0 4,-8 1 0-4,-5-7 0-1,-1 3 0 1,-2 3 0 1,3-5 0 1,9-6 0-4,-3 2 0 5,12-2 0-4,2 0 0 4,5 0 0-6,8 0 0 5,5 0 0-2,1 0 0 2,0-14 0-4,-4-3 0 3,1 10 0 1,-7-10 0-1,-6 9 0 0,-5 4 0-2,-2-11 0 2,-5 10 0-1,0-6 0 0,2-2 0 1,2-5 0-1,-2 5 0 2,0-8 0-4,-1 6 0 5,-7-4 0-3,0-1 0 2,-1-1 0-4,-2 2 0 4,-3-12 0-1,2 2 0-1,-2-5 0-1,-3 0 0 2,-5-13 0 0,0 3 0 0,-10 1 0-1,-9-7 0 0,-4-4 0 3,-7-7 0-4,-7-12 0 0,0-7 0 1,0-10 0 2,0-8 0-2,-8-6 0-1,-8 8 0 3,1 16 0-1,0 14 0 1,-3 9 0-4,1 7 0 2,0 4 0 2,2 4 0-1,-8-4 0-3,6 6 0 5,-8-9 0-3,-8 2 0 1,0 8 0-1,-10-4 0 0,-5 7 0 3,-7-5 0-4,-7 3 0 0,-7-8 0 2,-3 2 0 0,-14 1 0 0,0 0 0-2,3 8 0 3,0 8 0-2,2 8 0 3,4 8 0-7,-9 4 0 7,-5 1 0-3,-12 0 0 1,-7 2 0-3,-1 4 0 4,-5-7 0-2,6 2 0 2,-4 2 0-2,3 1 0-1,-9 2 0 4,6 0 0-4,5 0 0 0,2 0 0 2,7 7 0 0,8 3 0 0,10-6 0-2,10 2 0 4,5 0 0-4,6 1 0 4,2 4 0-5,9 1 0 3,-2 4 0 0,1 1 0 0,5-4 0-2,-4 3 0 2,2-5 0-1,-1 2 0 1,1-1 0 0,2 7 0-2,0 0 0 3,1 3 0-1,-1 4 0-2,-2 5 0 2,1-1 0 0,-1 1 0 0,-1-7 0-2,4 6 0 3,0-3 0-2,-2 2 0 3,-1-2 0-6,-3 2 0 5,-4 4 0-2,5 5 0 2,0-6 0-4,4 1 0 3,3 3 0 1,4-3 0-2,9 3 0 0,-4 1 0 0,2 5 0 2,1 2 0-2,-3 4 0-1,-3 6 0 2,6-12 0 0,0 2 0 0,5-13 0-2,9-6 0 3,1 5 0-2,1 2 0 2,-1 4 0-5,5 0 0 5,-5 4 0-2,1-1 0 2,2-3 0-3,2-5 0 1,-2 3 0 2,3-1 0-2,5 6 0 1,-2-5 0-1,5 8 0 2,-1-5 0-3,3-1 0 1,0 0 0 0,0-6 0 2,0-3 0-2,12 4 0-1,34 3 0 3,9 2 0-2,11-3 0 2,-2 3 0-1,-3 1 0-1,-5-3 0-1,6 4 0 2,3-2 0-1,0-2 0 0,7 0 0 1,10 1 0 0,5-4 0-2,10-6 0 2,-2-1 0 0,-9-8 0 0,-7-1 0-2,-10 4 0 2,3-7 0-1,10-5 0 2,5 3 0-3,5 2 0 3,-2-10 0-2,-5 9 0 2,-3-5 0-4,-6-1 0 3,0 4 0 0,0 2 0 0,-1 0 0-2,5 1 0 2,-1 0 0 0,3 2 0 0,5-9 0-2,2 0 0 1,-6 1 0 2,-4-6 0-3,-9 0 0 2,-3 0 0 0,-3 0 0 2,-4 0 0 0,4 0 0-4,4 0 0-2,1-6 0 4,-2 1 0 1,0-9 0-4,-4 4 0 3,-1 3 0 0,-1-3 0 2,-8 8 0-3,-2-3 0 0,0-1 0 0,-6 0 0 0,-4-8 0-1,6-3 0 2,3-2 0-1,12-15 0 2,6-5 0-4,1-8 0 4,-1 4 0-1,-6-6 0 0,-7 6 0-2,-11 12 0 3,-8 0 0-2,-9 1 0 2,-3 11 0-5,2-5 0 5,-8 5 0-2,-1-4 0-1,5-1 0 3,-5-1 0-1,2 1 0 0,3 0 0 0,-6-2 0-3,3 7 0 4,-3 9 0-2,2-10 0 1,-4 9 0-2,6-5 0 3,0 2 0-1,10-11 0 0,8 1 0-2,4-17 0 3,7-3 0-2,-6 1 0 2,-7-4 0-5,-9 8 0 5,-9 15 0-1,-2 0 0-2,-3 7 0 1,-9-2 0 2,7-12 0-1,-5-6 0 0,-6-12 0-3,0-12 0 4,0-5 0-1,-17-7 0 0,-23 1 0-2,-15 10 0 2,-7 12 0 0,-12 8 0 0,-11 2 0-2,-10 7 0 3,-1-5 0-2,-4 3 0 1,0-14 0-2,3-4 0 2,2 1 0 0,8 0 0 0,11 8 0-2,8 7 0 2,-1 1 0 0,-2 6 0 0,-5 0 0-1,-6 4 0 0,-6 2 0 0,-3 0 0 2,-3-4 0-3,5 1 0 2,7-1 0 0,3 7 0 0,4 8 0-2,5 1 0 4,-10 1 0-4,2 5 0 3,-5 1 0-4,4 5 0 3,3-2 0 0,6 2 0 0,3 0 0-2,3 0 0 2,4-3 0 2,-4-4 0-3,4 0 0-2,-1-6 0 3,-1 2 0 0,4-4 0-2,-3-1 0 2,2 5 0 0,0-2 0 1,-3 5 0 6,-3 6 0-13,-3 2 0 2,-1 0 0 4,1 0 0 0,5 2 0-2,5 19 0 2,-4 4 0 0,3 0 0 0,-2-2 0-2,2 0 0 2,5 2 0 1,-3 6 0-2,2-2 0-1,0 1 0 2,2 7 0-1,5-1 0 1,-2 3 0-1,-1 8 0 1,4 7 0 0,-5 1 0 0,4 5 0-3,3-2 0 5,7-6 0-3,1-4 0 1,8-2 0-2,0-15 0 2,5 5 0 0,0 0 0 0,3-1 0-2,3-5 0 2,-3 6 0 1,5 2 0-2,-1 0 0-1,8 8 0 2,-4-2 0 0,4 6 0 0,-2-4 0-3,7-1 0 4,-2-11 0-1,-1 5 0-1,4-3 0 0,0 0 0 2,-1 2 0-2,4-3 0 1,0-5 0-2,0 3 0 1,0-4 0 1,4 8 0 1,23-2 0-3,7 4 0 2,6 4 0 1,2 6 0-4,3 3 0 2,2 3 0 2,1-5 0-1,7-1 0 0,5-9 0-2,22 4 0 2,22-9 0 0,21 4 0-1,9-15 0 0,-8 1 0 2,-13-7 0-2,-15-5 0 2,-15-2 0-1,-11-6 0-3,-5 0 0 3,-7-5-76 0,-1 0-177-2,-56 0-113 1,-3-10-562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56:54.7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633">
    <iact:property name="dataType"/>
    <iact:actionData xml:id="d0">
      <inkml:trace xmlns:inkml="http://www.w3.org/2003/InkML" xml:id="stk0" contextRef="#ctx0" brushRef="#br0">6566 9740 189 0,'0'0'206'5,"0"0"-4"-1,0 0-25 5,0 0-40-2,0 0-12-1,0 0-6 2,0 0 9 0,0 0 7 0,18 0-11-2,-18 0 1 3,0 0-17-2,0 0-13 2,0 0-29-4,0 0-6 3,0 0-17 0,-22 0-35 0,-26 0-8 0,-19 0 0-2,-14 0 0 2,-5 5 0 3,7 0 0-7,4-1 0 5,13-1 0-1,11-3 0 0,7 0 0-2,18 0 0 2,7 0 0 0,6 0 0 0,6 0 0-1,7 0 0 0,0 0 0 0,0 5 0 1,7 11 0-2,41 9-181 2,-18-9-346 0</inkml:trace>
    </iact:actionData>
  </iact:action>
  <iact:action type="add" startTime="10523">
    <iact:property name="dataType"/>
    <iact:actionData xml:id="d1">
      <inkml:trace xmlns:inkml="http://www.w3.org/2003/InkML" xml:id="stk1" contextRef="#ctx0" brushRef="#br0">8223 8626 698 0,'0'0'258'5,"0"0"-55"1,0 0-23 2,0 0-25 0,0 0-4 0,0 0 6-2,0 0-43 2,21 0-14 0,-26 2-69 0,-29 12-31 0,-7-2 0-1,1-4 0 1,2-3 0-1,-8-1 0 0,4-4 0 0,-1 0 0 1,7 0 0 0,6 0 0-2,5 0 0 2,10 0 0 1,8 0 0-2,5 0 0-1,2 0 0 2,0 0 0 1,0 10 0-2,2 23-45-1,14-13-353 2,2 6-113 0</inkml:trace>
    </iact:actionData>
  </iact:action>
  <iact:action type="add" startTime="11448">
    <iact:property name="dataType"/>
    <iact:actionData xml:id="d2">
      <inkml:trace xmlns:inkml="http://www.w3.org/2003/InkML" xml:id="stk2" contextRef="#ctx0" brushRef="#br0">6624 11904 451 0,'0'0'317'4,"0"0"-134"3,0 0-13 0,0 0-76-1,0 0 4 2,0 0-1 0,0 0-7-2,5-9-8 2,-5 9 4 0,-8 0 16 0,-32 0 23-2,-6 4-43 2,-2 12-12 0,-7-3-70 0,0 1 0-2,4-6 0 2,5-6 0 1,3 1 0-2,7-3 0-1,12 0 0 2,8 0 0 0,6 0 0 3,10 0 0-7,-1 0 0 4,1 0 0 0,0 0-91 0,14 3-133-2,4 5-191 3,3 4-666-2</inkml:trace>
    </iact:actionData>
  </iact:action>
  <iact:action type="add" startTime="12196">
    <iact:property name="dataType"/>
    <iact:actionData xml:id="d3">
      <inkml:trace xmlns:inkml="http://www.w3.org/2003/InkML" xml:id="stk3" contextRef="#ctx0" brushRef="#br0">8313 10932 629 0,'0'0'315'4,"0"0"-161"4,0 0 33-2,0 0-73 2,0 0-12 0,0 0-3 0,10-8 2-2,-10 8-4 2,-22-2-13 0,-23-4 40 0,-6 2-83-2,-3 4-41 2,-1 0 0 0,6 0 0 0,0 0 0 0,3 0 0-2,7 0 0 3,4 0 0-2,12 0 0-1,10 0 0 2,11 0 0 0,2-2 0 0,0 2 0-2,0 0 0 2,0 0 0 0,24 19-108 1,-6 7-256-4,-11 6-85 3</inkml:trace>
    </iact:actionData>
  </iact:action>
  <iact:action type="add" startTime="13026">
    <iact:property name="dataType"/>
    <iact:actionData xml:id="d4">
      <inkml:trace xmlns:inkml="http://www.w3.org/2003/InkML" xml:id="stk4" contextRef="#ctx0" brushRef="#br0">6611 14114 631 0,'0'0'321'6,"0"0"-118"2,0 0 12 0,0 0-74-1,0 0-13 0,0 0 4 2,0 0-26-2,18 13-16-1,-18-9-21 2,0-4-58 0,-5 0-11 0,-35 0 0-2,-18 0 0 2,-9 0 0 0,6 0 0 1,-7 0 0-4,6-8 0 3,5 6 0 1,7 1 0-2,13 1 0 2,8 0 0 3,11 0 0-6,5 0 0-1,10 0 0 2,3 0 0-1,0 0 0 3,0 0 0-2,0 0 0-1,21 7-3 2,0 4-406 0,10 3-116 0</inkml:trace>
    </iact:actionData>
  </iact:action>
  <iact:action type="add" startTime="14134">
    <iact:property name="dataType"/>
    <iact:actionData xml:id="d5">
      <inkml:trace xmlns:inkml="http://www.w3.org/2003/InkML" xml:id="stk5" contextRef="#ctx0" brushRef="#br0">8356 13117 524 0,'0'0'205'2,"0"0"8"4,0 0-69 3,0 0-23-1,0 0 38-2,0 0-12 2,7 9-4 0,-7-9-13 0,0 3-31-2,-3-3-30 2,-41 0-23 0,-6 0 1 0,-11 0-47-2,3-12 0 2,3-1 0 0,3 2 0 0,10-1 0-2,-1 2 0 2,7 0 0 0,6 1 0 0,9 1 0-2,11-1 0 2,3 5 0 0,7 1 0 0,0-4 0-2,0 0 0 2,4-1-6 0,17 8-209 1,-12 0-109-4,-4 0-120 3</inkml:trace>
    </iact:actionData>
  </iact:action>
  <iact:action type="add" startTime="21977">
    <iact:property name="dataType"/>
    <iact:actionData xml:id="d6">
      <inkml:trace xmlns:inkml="http://www.w3.org/2003/InkML" xml:id="stk6" contextRef="#ctx0" brushRef="#br0">5146 2007 511 0,'0'0'246'3,"0"0"-86"3,0 0-10 2,0 0-65 0,0 0-9 0,0 0-2-2,0 0 7 3,0 0-29-2,0 0-19 2,0 38-8-4,0-11 15 3,0 1-9 0,0 1 7 0,-3-2-6-2,3-2-12 2,0-2 5 0,0-9-6 0,0-7 7-1,0-4-8 0,0-3 6 1,0 0-9 0,0 3 13-2,0-3-9 2,0 0 3 0,0 0 7 0,0 0-14-2,0 0 9 3,0 0-11-2,0 0 4 2,0 0-10-4,0 0 5 3,0 0-7 0,0 0 4 0,0 0-3-2,0 0-3 3,0 0 15-2,5 0-11 1,17 3 9-1,2 8-15 0,7 0-1 1,-3-3 3 0,-10 3-3-2,3-1 2 2,-7 2 3 0,-2-2 0 0,0 2-5-2,-5-5 0 3,-1-2 0-2,-4 2 0 2,-2-7 0-4,0 2 0 3,0 1 0 0,0 0 0 0,0-3 0-2,5 2 0 2,-5-2 0 0,0 2 0 0,0-2 0-1,0 0 0 0,0 0 0 1,0 0 0 0,3 0 0-1,-3 0 0 0,3 0 0 1,-2 0 0 0,19 0 0-2,11 0 0 5,4 0 0-3,9 7 0 0,-2 1 0-3,1 0 0 3,2 3 0 0,1-1 0 0,-3 2 0-2,-1-1 0 2,0 2 0 0,-5-2 0 0,0 1 0-1,-1-2 0 0,-3-1 0 2,8 1 0-2,-2-2 0-1,3 4 0 2,-1-1 0 0,9 1 0 0,-4-2 0-2,2 0 0 3,-1 1 0-2,-4-6 0 2,1 2 0-4,-6-6 0 3,3-1 0 0,-4 4 0 0,-5-1 0-2,6-1 0 2,-8 3 0 0,1-1 0 0,-6-3 0-1,-2 3 0 0,-6-1 0 2,-4 0 0-2,-6-3 0-2,-5 0 0 3,-2 0 0 0,0 0 0 0,0 0 0-2,0 0 0 2,0 0 0 0,0 0 0 1,0 0 0-4,0 0 0 3,0 0 0 0,0 0 0 0,0 0 0-2,0 0 0 2,6 0 0 0,8 2 0 0,6-2 0-1,4 0 0 0,4 0 0 1,2 0 0 0,1 0 0-2,5 0 0 2,7 0 0 0,2 0 0 1,4-5 0-3,-1-2 0 3,7 6 0-2,-5-3 0 2,0 2 0-4,1-1 0 3,-2-2 0 0,4 5 0 0,-4-4 0-2,-1 3 0 2,-3-3 0 0,-1-1 0 0,-5 0 0-1,1-4 0 0,-9 1 0 2,-3 1 0-2,-3-2 0-1,-3 3 0 2,-7 0 0-1,-2 1 0 1,-2 0 0-2,-2 0 0 3,3 0 0-2,-2 1 0 3,-1-1 0-6,2 2 0 4,6-2 0 0,4-2 0 0,0 3 0-2,6-1 0 1,1 2 0 2,5-4 0-1,0 2 0-2,4 0 0 2,3-1 0 1,2 3 0-2,2-2 0-1,4 2 0 2,2-1 0 0,0 0 0 0,-2-1 0-1,7-1 0 1,-3-4 0-1,3-1 0 2,5-1 0-4,0-5 0 3,2 7 0 0,-2-4 0 0,1 7 0-2,-3-1 0 3,-3-3 0-2,0 5 0 2,0-3 0-3,-9 4 0 1,5 2 0 1,-7 1 0 1,-2-2 0-3,2 4 0 2,-7-2 0 0,-1 2 0 0,-3-3 0-2,1 1 0 3,-1-1 0-2,4 3 0 2,0-5 0-5,-3 1 0 5,1 3 0-1,2-3 0 0,-1 4 0-2,1 0 0 2,2 0 0 0,-2 0 0 0,4-2 0-1,1-1 0 0,1 0 0 2,-4 3 0-2,6 0 0-1,-2 0 0 2,-8-4 0 0,3 4 0 0,-7 0 0-2,7 0 0 3,-1 0 0-2,-2-1 0 2,9-2 0-4,-2 0 0 3,5 0 0 0,3 3 0 1,5 0 0-4,-2 0 0 3,-3 0 0 0,0 0 0 0,-4 0 0-1,5 0 0 0,-6 0 0 2,4 0 0-2,-2 0 0-1,7 0 0 2,-4-5 0 0,-2 0 0 0,6-4 0-2,-3-1 0 3,1-1 0-2,-7-2 0 2,-3 1 0-4,-5 1 0 3,0 3 0 0,-3-1 0 0,2-1 0-2,7 4 0 2,9-2 0 0,4 0 0 0,6 8 0 0,-8 0 0-2,-8 0 0 3,-9 0 0-2,-9 0 0-1,-2 0 0 2,-1 0 0 0,-1-3 0 0,-4-1 0-2,5 4 0 3,3-10 0-3,-1 4 0 3,0 1 0-4,1-1 0 3,-1 4 0 0,-6 0 0 0,0-2 0-2,-5 4 0 2,-4-2 0 0,0 2 0 0,5 0 0-1,9 0-24 0,7 0-113 1,11 0-106 0,-27 0-60-2,11-3-235 2</inkml:trace>
    </iact:actionData>
  </iact:action>
  <iact:action type="remove" startTime="25632">
    <iact:property name="style" value="instant"/>
    <iact:actionData xml:id="d7" ref="#d6"/>
  </iact:action>
  <iact:action type="add" startTime="25579">
    <iact:property name="dataType" value="strokeEraser"/>
    <iact:actionData xml:id="d8">
      <inkml:trace xmlns:inkml="http://www.w3.org/2003/InkML" xml:id="stk7" contextRef="#ctx0" brushRef="#br1">15467 5310 812 0,'0'0'224'5,"0"0"-156"0,0 0-9 2,0 0-52 1,0 0-7 0,0 0-37-2,0 0-129 3,7 10-312 1</inkml:trace>
    </iact:actionData>
  </iact:action>
  <iact:action type="add" startTime="27639">
    <iact:property name="dataType"/>
    <iact:actionData xml:id="d9">
      <inkml:trace xmlns:inkml="http://www.w3.org/2003/InkML" xml:id="stk8" contextRef="#ctx0" brushRef="#br0">4930 2083 394 0,'0'0'424'4,"0"0"-259"1,0 0 9 3,0 0-21 0,0 0 0 0,0 0-33-2,234 0-11 2,-127 14-22 0,14-1-26 0,19 1-24 0,10 1 0-2,6 2-7 2,1 6-3 0,-20-1 8-2,-16 2-4 2,-31-2-21 0,-28-8-10 3,-29-6 0-5,-21-8 0 1,-12 0 0 1,0 0 0 0,-84 0 0-2,-57-18 0 2,-60-22 0 0,-23-3 0 0,14 4 0-2,20 13 0 2,46 9 0 0,34 8 0 0,33 8 0-1,37 1 0 0,23 0 0 3,14-4 0-4,3-4 0-1,35 0 0 3,58-1-151 0,-29 7-237 0,6 2-207-2</inkml:trace>
    </iact:actionData>
  </iact:action>
  <iact:action type="add" startTime="28494">
    <iact:property name="dataType"/>
    <iact:actionData xml:id="d10">
      <inkml:trace xmlns:inkml="http://www.w3.org/2003/InkML" xml:id="stk9" contextRef="#ctx0" brushRef="#br0">14009 2018 672 0,'0'0'305'3,"0"0"-116"4,0 0-28 1,0 0-52-2,0 0-53 3,0 0 16-2,0 0-15 2,0 0 6-4,12 6 7 3,43 9 11 1,32 8-20-2,35 8-57-1,25-12 8 2,14 1-11 0,-2-3 9 0,-11 2-2 2,-29-2 9-4,-35-4 17 4,-29-3-7-4,-24-3 1 0,-19-4-18 2,-11-3-10 0,-1 0 0-1,-41 0 0-1,-77 0 0 3,-71 0 0-2,-45-26 0 3,-12-1 0-6,15 5 0 4,32 6 0 0,45 8 0 0,51 8 0-2,41 0 0 3,35 0 0-2,22-3 0 1,5 3 0 0,29 0 0-2,69 0 0 2,54 11 0 1,40 11 0-4,11-9 0 4,-14-7 0-1,-31-6-51 0,-35 0-24-3,-36 0-48 4,-32-19-69-1,-55 9-58 1,0 3-154-5</inkml:trace>
    </iact:actionData>
  </iact:action>
  <iact:action type="add" startTime="29543">
    <iact:property name="dataType"/>
    <iact:actionData xml:id="d11">
      <inkml:trace xmlns:inkml="http://www.w3.org/2003/InkML" xml:id="stk10" contextRef="#ctx0" brushRef="#br0">20825 1899 533 0,'0'0'308'6,"0"0"-196"1,0 0 24 0,0 0-23-2,198 6-4 4,-91-8 26-2,19-7-44 2,10 1-5-4,7 6 5 3,-16 2-9 1,-9 0-16-2,-12 0-21-1,-20 0 2 2,-25 0-11 0,-22 5-2 0,-23-3-11-2,-12-2-23 2,-4 0 0 0,0 7 0 0,-17 6 0 0,-59 4 0-2,-33-1 0 2,-35 1 0 3,2-8 0-7,2-2 0 5,22-6 0-1,21 3 0 0,29-1 0-3,26-1 0 5,20-2 0 0,20 0 0-5,2 0 0 3,2 0 0-3,72 0 0 4,39 0 0-2,30 0 0-1,11 3 0 2,-21 0 0 0,-32 1 0 0,-36-4 0-2,-30 4 0 3,-25-1 0-2,-10 2 0 1,0 6-87-1,-39 8-89 1,2-8-75-1,-9 3-206 3</inkml:trace>
    </iact:actionData>
  </iact:action>
  <iact:action type="add" startTime="30989">
    <iact:property name="dataType"/>
    <iact:actionData xml:id="d12">
      <inkml:trace xmlns:inkml="http://www.w3.org/2003/InkML" xml:id="stk11" contextRef="#ctx0" brushRef="#br0">8816 368 686 0,'0'0'231'5,"0"0"-56"1,0 0-61 2,0 0-6 0,0 0-18 0,0 0-2-2,0 0-16 2,9 0-1 0,-9 0-6 0,0 0 0-1,-25 0-2 0,1 0-23 2,-3 0 2-2,-4 0-12 0,4 0-1 0,-5 0-5 1,2 0 1 0,-2 0-4-2,-10 0-13 3,-1 0-8-2,-3 0 0 2,-2-2 0-1,0-4 0 4,1 2 0-7,-5 2 0 1,4 0 0 0,-1-1 0 1,4-2 0 2,5 1 0-2,-6 1 0 0,3 1 0 0,-2 0 0 2,0 2 0-2,3 0 0-1,2 0 0 2,4 0 0 0,5 0 0 0,1 0 0-2,-2 0 0 1,2 0 0 3,0 0 0-2,-1 0 0-3,0 0 0 3,-4 0 0 0,-5 0 0 0,9 0 0-2,5 0 0 2,6 0 0 0,13 0 0 0,0 0 0-1,7 0 0 0,-3 0 0 2,3 0 0-2,0 0 0-1,0 0 0 2,0 0 0 0,0 0 0 0,-3 0 0-2,3 0 0 1,-7 0 0 2,1 0 0-1,4 2 0-2,-4 7 0 2,3-1 0 0,3 6 0 0,-4 3 0-2,4 0 0 1,-3 2 0 2,3 7 0-1,-4 4 0-1,4 0 0 0,-2 3 0 2,0-4 0-2,2 2 0-1,0 1 0 2,0-1 0 0,0 5 0 0,0-1 0-2,0 0 0 3,0 1 0-1,0 0 0 0,0 5 0-2,0 0 0 4,0-3 0-4,0 0 0 2,0 1 0-3,0-1 0 4,0 3 0-1,0 2 0 0,0 1 0-1,0-3 0 0,0-3 0 2,0 1 0-2,0 2 0-1,0-3 0 2,0 5 0 0,0 1 0 0,0-5 0-2,0 1 0 2,0-4 0 0,0-10 0 0,0 3 0-2,0-1 0 3,0 1 0-2,0 5 0 1,0-5 0-2,0 2 0 2,0 5 0-1,0-1 0 1,0-2 0-1,2-3 0 0,-2-8 0 4,0-3 0-6,0-8 0 1,0-3 0 2,0-8 0 0,2 3 0 0,-2 6 0-2,0 2 0 2,0-2 0 0,0 3 0 0,0-7 0-2,0-5 0 2,0 0 0 0,0 0 0 0,4 0 0-2,-1 0 0 2,4 0 0 0,-6 0 0 0,6 0 0-1,12 0 0 0,9 0 0 2,4 6 0-2,8 2 0 0,-6 0 0 1,-3 3 0 1,-3-1 0-2,7-3 0-1,-2 1 0 2,3 0 0 0,4-2 0 1,1-1 0-4,-7-3 0 4,7 1 0-2,-5 4 0 1,-5-5 0-2,3-2 0 2,-4 0 0 0,2 0 0 0,-2 0 0-1,2 0 0 0,-2 0 0 2,-5 0 0-2,-1 0 0-1,0 0 0 1,0 0 0 1,2 0 0 0,-7 0 0-2,7 0 0 2,-2 0 0 1,-5 0 0-2,7 0 0-1,-1 0 0 3,2 0 0-2,3 0 0 1,-1 0 0-2,1 0 0 3,-5 0 0-1,5 0 0 0,-6 0 0-1,0 0 0-1,0 0 0 3,-4 0 0-2,-1 0 0-1,-3 0 0 2,-4 0 0 0,4 0 0 0,-9 0 0-2,3 0 0 2,-7 0 0 0,-3 0 0 0,0 0 0-2,0 0 0 2,0 0 0 0,0 0 0 0,0 0 0-2,0 0 0 2,7 0 0 0,5 0 0-1,0 0 0 2,3 0 0-3,-2 0 0 3,-7 0 0-2,2 0 0-1,-1 0 0 2,-1 0 0-1,6 0 0 2,-2 0 0-3,2 0 0 2,-4 0 0 1,-5-2 0-2,-3 2 0-1,0 0 0 2,0 0 0 0,0-4 0 0,0 4 0-3,0 0 0 4,0 0 0-1,0 0 0 0,0-6 0-1,0-7 0 0,0-10 0 2,0-4 0-2,3-2 0-1,-3-4 0 2,0-3 0 0,0-8 0 1,0 2 0-4,0-6 0 4,0 2 0-1,0-2 0 1,0 0 0-4,0-4 0 4,0-2 0-2,0-4 0 2,0 1 0-4,0-1 0 3,0 3 0 0,0 5 0 0,0 2 0-1,0 4 0 0,0 1 0 2,0-4 0-2,0 3 0-1,0 1 0 2,0-1 0 0,0 3 0 0,0 1 0-2,0 8 0 2,0-1 0 0,0 0 0 1,0 3 0-5,0-3 0 5,0 4 0-1,-3-9 0 0,-4 2 0-2,5-3 0 2,2-1 0 0,0 4 0 0,0-3 0-1,0 5 0 0,0 3 0 3,0 4 0-4,0 6 0 0,0 6 0 2,0 3-73-1,0 8-29 1,0 1-107-2,0 3-43 2,0 0-108 0</inkml:trace>
    </iact:actionData>
  </iact:action>
  <iact:action type="add" startTime="33801">
    <iact:property name="dataType"/>
    <iact:actionData xml:id="d13">
      <inkml:trace xmlns:inkml="http://www.w3.org/2003/InkML" xml:id="stk12" contextRef="#ctx0" brushRef="#br0">17761 527 365 0,'0'0'228'5,"0"0"-48"3,0 0-30-2,0 0-66 3,0 0-23-2,0 0 0 2,0 0 17-4,21-6 4 3,-21 6-16 0,4 0-7 0,-4-3-17-2,0-2-17 2,0 5-19 0,0 0-1 0,0 0-4-1,0 0-1 0,0-3 1 1,0 3-1 0,0 0 2-2,0 0 4 2,3 0 25 0,-3 0-6 0,0 0-4-2,0 0-8 2,0 0-9 0,0 0-3-2,0 0-2 2,0 0 1 1,1-2 0-2,-1 2 1 1,0 0-1-2,0 0 0 2,0 0 1 0,0-3 0 1,0-6-1-3,0 1 0 1,0-1-1 1,0 5 1 0,0 1-1-2,0 3 1 2,0 0-1 0,0 0 2-2,0-3 0 2,0 3 1 1,0 0-2-2,0-2 1 2,0 2-1-4,0-4 4 4,0 3 13-2,-8-3 14 1,-4-2-18-2,-7 2 12 2,-1-5-17 0,-3-1 7 0,-2 0-7-1,5 3 5 0,2 1 18 1,4 0-1 0,4 5-6-2,1-3 4 2,-5 4-10 0,7 0 3 0,-12 0 11-2,-1 0-14 3,-6 0-2-1,2 0-9-3,-1 0 0 6,2 0-6-4,1 0 1 1,1 0-2 0,2 0 1-3,2 0-2 3,-1 0 3 0,0 0 2 0,-3-2-3-1,-2 2 1 0,2 0 1 1,-6 0-3 0,-4 0 0 0,-1 0 0 1,-8 0 0-3,1 0 1 2,-8 0 3-3,1 0 2 5,2 0 1-4,-3 2 0 3,5 3 3-4,0 1-8 3,-2-3-1 0,6-3-1 0,-2 0 1-2,4 3-3 4,5-3 4-1,1 0-1-3,2 0-1 0,1 2 0 1,0-2 0 1,-1 0 0-2,-6 3 0 2,5-1 1 1,-2 2-3 3,1 2 4-2,5-4-2-8,1 0 1 5,8 1-1 0,2-3 2-2,7 0-4 3,4 0 1 0,0 0 1 0,3 0 0 0,0 0 0-2,0 3 1 2,-3-3 0-1,3 13 2 2,-4 10-1-2,4 10 1 0,-1 7-2 3,1-4-2-4,0 1 2 0,0-6-1 2,0 3 1 0,0 1-1 0,0-3 1-1,0 7-1 1,0-3 1 0,0-3 4 1,0 0-9-5,1 1 6 6,9-3-2-1,-3 0 0-1,-1 1 1-2,-2 0-1 0,3 7 0 1,0-3 6 1,-4-1-6 0,0-4 0-2,-3-2 0 4,0 1 0-2,0 0 0-2,0 3 0 1,0-4 0 0,0 2 0 1,0-1 0-2,0 0 0 3,0-5 0-2,0 3 0 3,0-4 0-6,0 0 0 4,0 7 0 0,3 1 0-2,-1 4 0 2,5 0 0 0,-7 2 0 0,3-2 0-1,-3-7 0 1,0-2 0-1,0-4 0 2,0-1 0-2,0-3 0-1,0-2 0 2,0-2 0 0,0 2 0-2,0 2 0 2,0 0 0 1,0-3 0-2,0-1 0 2,0-3 0-4,0-5 0 3,0 2 0 0,0-4 0 0,0-3 0 0,0-2 0-1,0 0 0 3,0 0 0-3,0 0 0 2,0 0 0-5,0 0 0 3,0 0 0 1,0 0 0-2,0 0 0 2,0 0 0 0,0 0 0 0,12 4 0-2,16-2 0 3,7 3 0-2,14 3 0 2,1-4 0-4,5-2 0 3,5-2 0 0,-2 0 0 0,3 0 0-2,2 0 0 2,-6 0 0 0,-2 0 0-1,-6 0 0 1,-4-2 0-1,-4-2 0 1,-1 2 0 1,-4 2 0-4,-2 0 0 6,4 0 0-4,-1 0 0 0,-2 0 0-1,-2 0 0 2,-7 0 0-1,5 0 0-2,-11 0 0 4,0 0 0 0,-6 0 0-2,2 0 0 2,-1 0 0-4,2 0 0 3,3 0 0 0,0 2 0 0,2 2 0-2,-2-4 0 2,2 0 0 0,0 0 0 0,-1 0 0-2,0 0 0 2,0 0 0 0,-4 0 0 0,0 0 0 0,-4 0 0 0,-5 0 0 0,-1 0 0-2,-4 0 0 0,0 0 0 2,-3 0 0 0,0 0 0 0,0 0 0-2,0 0 0 2,0 0 0-1,0 0 0 2,0 0-6-3,0 0-1 2,0 0-4-1,0 0 6 2,0-25-5-3,0-8 1 2,0-11 7 0,0 1-1 0,0 0 1-2,0-5 4 4,0 0-4-2,0-2 3-3,0 2-2 2,0 0 1 1,0-1 0 0,0-3-1-2,0-1 2 2,-3 0-4 1,-7-9 6-1,4 6-3 0,4-4 1-2,-3-2-2 1,3 5 2 1,2 6-2 0,0 1 1-3,0 1 0 4,0 2-1-1,0 3 3 0,0-2-2-2,0-4 0 3,0 2 0-2,0-3 1-1,0 3-2 2,0 1 0 2,0 4 1-1,0-1 0-5,7 3-1 5,1 8 0-3,5 6-2 2,-8 10-30 0,2 10-44-2,-2 4-61 2,-1 3-36-1,-4 0-76-1,3 20-420 3</inkml:trace>
    </iact:actionData>
  </iact:action>
  <iact:action type="add" startTime="36856">
    <iact:property name="dataType"/>
    <iact:actionData xml:id="d14">
      <inkml:trace xmlns:inkml="http://www.w3.org/2003/InkML" xml:id="stk13" contextRef="#ctx0" brushRef="#br0">24350 349 496 0,'0'0'239'4,"0"0"-48"3,0 0-28-2,0 0-59 3,0 0-2 0,0 0-13 1,0 0 4-4,33 0-42 3,-33 0 6 0,0 0-14 1,0 0-10-4,0 0-6 3,0 0 4 0,0 0 4 0,0 0-16-1,-12 0 0 0,-16 0-5 2,-2 0-1-2,-3 0-6-1,3 0 3 2,-5 0 1 0,2 0 5 0,-1-5-3 0,-1-4-1-2,-4 1 6 5,-5 1-13-4,-5-5 6-1,1 3-11 4,-6 1 1-4,5 8 2 2,1-2-1-2,0 2 2 2,1 0-1 0,-1 0 15 0,5 0-15-1,0 0 6 0,1 0-4 2,0 0 4-2,2 0-9-1,1 0 4 2,0 0-2 0,10 0-4 0,-1 0 4-2,-1 0-2 2,-1 5 0 0,6 0 2-1,-7 0 1 0,3 5-2 2,-1-4-2-2,7-3 1 1,6 4 0-2,1-7-3 1,12 3 3 1,3-3 0 0,2 0 1-1,0 0 0 0,0 0-1 2,0 0 1-2,0 0 0-1,0 0-1 2,-3 2 1 0,3 7 0 0,-4 7-1-2,4 3 1 2,-3 2-2 0,0-2 4 0,3 1-2-2,0 3-1 2,0 3 1 0,0 1 0 0,0 0-2-2,0 2 1 2,0-6-1 0,0 4 1 0,0 2 0-1,0 1 3 0,0-3-3 2,0 2 2-2,0 7-2-1,0 3 0 2,0 1 0 0,0 4 1 0,0 1-2-2,0 1 2 2,0-2 0 2,0 5 0-1,0 1 6-3,0-6-6 0,0-1 5 2,0-7-5-1,3-4 0-1,4 9 2 2,-2 1-2 0,0-3 4 0,3 1 1-1,-5-7 5 0,-2-3-11 3,4 9 0-2,-3 1 0-2,4 4 0 2,-6 2 0 0,3-1 0-1,-3-5 0-2,0-1 0 6,4-7 0-5,-1-11 0 3,0-2 0-5,0-7 0 5,-3 1 0-2,2 1 0 2,-2 3 0-4,0 2 0 3,0-5 0 0,0-7 0 0,0-3 0 0,0-1 0-2,0-3 0 3,0 0 0-2,0 0 0-1,5 1 0 2,-3 6 0 0,1 1 0 0,3 0 0-2,-3-2 0 2,1-4 0 0,-4-2 0 1,1 0 0-4,9 0 0 3,0 4 0 0,1 1 0 0,1 1 0-2,5-2 0 2,-3 1 0 1,4 1 0-2,2 2 0 0,5 1 0 0,6-3 0 2,0-2 0-2,3 2 0-1,-6-6 0 2,-1 4 0 0,6-4 0 0,-2 0 0-1,1 0 0 2,9 0 0-1,4 0 0 0,3 0 0-4,1 0 0 4,1 0 0 0,1 0 0 0,-6 0 0-1,-6 0 0 0,-2 0 0 1,-10 0 0 0,1 0 0 0,-1 0 0-2,1 0 0 4,-1 0 0-2,4 0 0-2,4 0 0 3,-1 0 0-3,0 0 0 1,-1-10 0-1,-6 6 0 2,0-2 0 0,-6-3 0 1,3 7 0-3,2 0 0 3,-2-2 0-2,4-2 0 1,-1 6 0 0,-8-5 0-2,-6 5 0 1,0-2 0 1,-12 2 0-1,-1 0 0 0,0 0 0 2,0 0 0-2,0 0 0-1,0 0 0 2,0 0 0 0,0 0 0 0,0 0 0 0,0-6 0-2,0-17 0 2,0-8 0 0,0-11-4-2,-1-8 8 2,-8-4-8 0,-1-7 3 0,2-6 1-2,2-8-1 2,2 6 0 1,0 2 1-2,0 4 0 1,-3 8 1-1,-2 7-1 2,1 4 0-1,-4-3 1-2,5 1-3 2,-5-3 2-1,0-10 0 0,0 5 0-1,0-3 0 5,8 9-1-5,-2 3 2 3,6 1-1-5,0 2 1 4,0-6-2 0,0-1 2 0,0-4-1-2,0 1 0 2,0 3 0 0,0-1-1 0,0 0 2-1,0 4-1 0,0 12 3 3,0 6-3-3,0 15 0-2,0 8-3 3,0 5 3-1,0 0-21 2,0 0-38-3,0 11-33 2,-17 41-40 0,6-14-153 2,0 10-110-5</inkml:trace>
    </iact:actionData>
  </iact:action>
  <iact:action type="add" startTime="41323">
    <iact:property name="dataType"/>
    <iact:actionData xml:id="d15">
      <inkml:trace xmlns:inkml="http://www.w3.org/2003/InkML" xml:id="stk14" contextRef="#ctx0" brushRef="#br2">8889 2139 561 0,'0'0'201'5,"0"0"-3"3,0 0-103 0,0 0-10-2,0 0 6 2,0 0-3 0,0 0 4 0,8 76-10-1,-8-44 4 0,5 1-26 3,-5 6-6-4,0-4-14 0,0-5-10 2,0 3-14 1,0-11 3-2,0-3-10-1,0-5-1 2,0-11 3 0,0-3-5 1,0 0 2-4,0 0 4 3,0 0 12 0,0 0-10 0,0 0 0-2,0 0-9 2,0 0-2 0,0 0 2 0,0 0-3-1,0 0 3 0,5 0 9 2,5 0 13-2,6 2-1-1,6 6-9 2,4-3-6 0,-2 1 5 0,2-3-4-2,3-3-12 2,-3 0 0 0,1 0 0 1,1 0 0-4,-6 0 0 3,2 0 0 3,-1 0 0-4,9 0 0-1,-1 3 0 2,-3-3 0 0,7 0 0 0,-5 2 0-2,1-2 0 2,-5 0 0 1,3 0 0-2,-5 0 0-1,2 0 0 2,0 0 0 0,-2 0 0 0,3 0 0-3,-3 0 0 3,2 0 0 1,3 0 0-2,2 0 0-2,-2 0 0 4,2 0 0-1,-4 0 0 0,4 0 0-2,-4 0 0 3,1 0 0-2,-1 0 0 1,-3 0 0-1,7 0 0 0,-4 0 0 3,9 0 0-4,1 0 0 1,0 0 0 1,-1 0 0 0,1 0 0 0,-4 0 0-2,-2 0 0 2,-3 0 0 0,0 0 0 0,3 0 0-2,-3 0 0 3,6 0 0-2,1 3 0 2,5 3 0-1,-2-6 0-3,-3 2 0 5,2-2 0-4,-6 0 0 1,-2 0 0-1,5 0 0 3,0 0 0-2,-3 0 0-1,4 0 0 2,-1 0 0 0,-1 0 0 2,1 0 0-2,2 0 0-2,7 0 0 1,-1 3 0 1,3 0 0-3,2-3 0 3,-5 4 0 0,-3-4 0 0,1 0 0-2,-6 1 0 2,2-1 0 0,-2 0 0 0,2 0 0 0,-1 0 0-1,3 0 0 2,-4 4 0-2,-5-4 0-1,0 0 0 2,-5 0 0-1,4 0 0 1,-6 0 0-2,5 0 0 2,-2 0 0 0,-8 0 0 1,3 0 0-5,-7 0 0 5,0 0 0-1,1 0 0 0,-2 0 0-2,7 0 0 2,-8 0 0 1,-3 0 0-2,2 0 0 0,-7 0 0 0,-3 0 0 1,0 0 0 0,0 0 0-2,0 0 0 2,0 0 0 0,0 0 0 0,0 0 0-2,0 0 0 2,0 0 0 0,0 0 0 1,0 0 0-5,0 0 0 4,0 0 0 1,0 0 0-1,0-4 0-2,0-18 0 3,0-13 0-2,0-9 0 1,0-16 0 0,0 2 0-2,0 3 0 3,0 7 0-2,0 6 0-1,0 15 0 2,0 11 0 0,0 2-113 1,0 2-147-4,0 12-115 3,0 0-767 0</inkml:trace>
    </iact:actionData>
  </iact:action>
  <iact:action type="add" startTime="43353">
    <iact:property name="dataType"/>
    <iact:actionData xml:id="d16">
      <inkml:trace xmlns:inkml="http://www.w3.org/2003/InkML" xml:id="stk15" contextRef="#ctx0" brushRef="#br2">11883 521 468 0,'0'0'206'2,"0"0"-25"3,0 0-59 4,0 0-64-1,0 0 33 0,0 0 18-2,0 0 1 2,6-8 5 0,7 37-70-2,-1 16-2 2,-3 6-8 0,-1 4 1 0,-1 8-9-2,-4-3 1 2,0 4-7 0,-3 1 2 0,0-2-4-1,0-2-16 0,0-4 5 3,0-8-6-1,-13-3 0-3,-4-7-1 0,-4-7-1 2,3-9 1 0,-1-11-2 0,4-2 1-2,2-10-5 1,2 0 1 1,-2 0-1-3,2-6-2 4,-5-22-2-1,5-4 9 0,7-10 1 0,1-4 1-2,3-5-1 3,0-11-1-2,7-3 0 1,21-3-2 0,6-3 2-2,2 2-2 3,3 4 2-2,6 0 0-1,-3 4-4 2,4 13-21 0,-4 5-30 0,3 14-21-2,-5 5-36 3,-31 24-100-2,-6 0-177 2</inkml:trace>
    </iact:actionData>
  </iact:action>
  <iact:action type="add" startTime="44022">
    <iact:property name="dataType"/>
    <iact:actionData xml:id="d17">
      <inkml:trace xmlns:inkml="http://www.w3.org/2003/InkML" xml:id="stk16" contextRef="#ctx0" brushRef="#br2">12236 1096 29 0,'0'0'698'2,"0"0"-514"3,0 0-29 2,0 0-61-1,0 0 1 2,0 0 0 0,13 68-47 0,-13-30-14 0,0 1 8 0,0-1-14-2,0 0-4 2,0-5-8 0,0-8-12-2,0-6-3 2,0-11-1 0,0-3-1 0,0-5-25-1,0 0-54 1,0 0-64-1,5-1-56 2,5-14-78-4,-4 4-251 3</inkml:trace>
    </iact:actionData>
  </iact:action>
  <iact:action type="add" startTime="44392">
    <iact:property name="dataType"/>
    <iact:actionData xml:id="d18">
      <inkml:trace xmlns:inkml="http://www.w3.org/2003/InkML" xml:id="stk17" contextRef="#ctx0" brushRef="#br2">12486 1074 492 0,'0'0'193'8,"0"0"0"-3,0 0-55 1,0 0-37 2,0 0-16 0,0 0-31-2,5 65 22 2,-5-26-18 1,0 4-20-2,0 7-22-1,0-4-9 3,0-5-7-2,0-5 0 2,0-12-30-3,0-9-70 2,13-13-40-1,-12-2-71 1,4 0-262-2</inkml:trace>
    </iact:actionData>
  </iact:action>
  <iact:action type="add" startTime="46910">
    <iact:property name="dataType"/>
    <iact:actionData xml:id="d19">
      <inkml:trace xmlns:inkml="http://www.w3.org/2003/InkML" xml:id="stk18" contextRef="#ctx0" brushRef="#br3">17761 1571 478 0,'0'0'458'6,"0"0"-251"0,0 0-49 2,0 0-39 0,0 0-48 0,0 0-25-2,0 0 6 2,0-7 2 0,0 20 2 0,0 23-5-1,0 5-26 0,0 2 21 2,0 0 1-2,0-1-15-1,0-9-5 2,0-9-15 0,0-4-3 0,0-12-3-2,0-8 2 2,0 3-4 0,0-3 8 1,0 0-2-4,0 0 5 3,0 0 5 0,0 0-11 0,0 0 6-2,0 0-15 2,0 0 0 0,0 0 0 0,7 0 0-1,1 0 0 0,10 0 0 2,6 0 0-2,13 0 0-1,5 0 0 2,11-3 0 0,2-5 0 2,2 4 0-5,4-6 0 3,-3 8 0 1,-9-2 0-1,2 1 0-2,-9 3 0 4,-5 0 0-4,-3 0 0 2,-2 0 0-2,-1 0 0 2,2 0 0 0,1 0 0 1,-3 0 0-1,-5 3 0-2,5 3 0 1,-2-3 0 0,3 4 0-1,-1-3 0 2,-4-1 0 0,-7 0 0 0,2 2 0-2,-6-5 0 2,-4 4 0 0,3 0 0 0,0 2 0-1,3 1 0 0,-6 0 0 1,-1-6 0 0,3 3 0-2,-13-2 0 2,7-2 0 0,-8 0 0 0,0 0 0-1,0 0 0 0,0 0 0 2,0 0 0-2,0 0 0-1,0 0 0 2,0 0 0 0,0 0 0 0,0 0 0-2,4 0 0 2,-4 0 0 0,5 0 0 0,1-31 0 0,-2-9 0-2,5-18 0 2,-9 5 0 0,0 3 0-2,0 11 0 2,0 12 0 0,0 11 0 2,0 11 0-5,0 5 0 4,0 0-74 1,0 0-138-6,0 21-138 3</inkml:trace>
    </iact:actionData>
  </iact:action>
  <iact:action type="add" startTime="48170">
    <iact:property name="dataType"/>
    <iact:actionData xml:id="d20">
      <inkml:trace xmlns:inkml="http://www.w3.org/2003/InkML" xml:id="stk19" contextRef="#ctx0" brushRef="#br3">19181 752 471 0,'0'0'250'6,"0"0"-5"2,0 0-75-2,0 0-54 3,0 0-46-2,0 0-15-1,0 0-8 2,82 142 1 0,-75-99-5 0,-2 6-1-2,1 8-12 2,-3 4-12 0,-2 8 3 1,-1-1-3-4,0-6-10 3,0-7-8 0,0-11 0 0,0-6-1-2,-10-5 1 2,0-8 3 3,1-9-2-4,4-5-1 0,5-11-2-1,0 0 2 3,0 0-5-2,0 0-3-1,0 0 3 2,-10-13-7 0,-2-28 10 0,6-14 2-2,-1-15 2 2,7-8-1 1,0-7 2-1,0 3-2-3,20 8 1 4,-5 11 1 0,-3 13-1-1,0 7-1 0,-3 4-1-3,1 4 2 3,1 5-2-1,2-1 0 1,6 4 0-2,7 1 0 4,3-2-3-4,9 3-9 0,-1 9-14 2,-2 3-54 1,-4 10-77-1,-25 3-41-3,-6 0-502 3</inkml:trace>
    </iact:actionData>
  </iact:action>
  <iact:action type="add" startTime="48823">
    <iact:property name="dataType"/>
    <iact:actionData xml:id="d21">
      <inkml:trace xmlns:inkml="http://www.w3.org/2003/InkML" xml:id="stk20" contextRef="#ctx0" brushRef="#br3">19517 1279 640 0,'0'0'184'5,"0"0"-17"3,0 0-82-2,0 0-13 2,0 0-4 0,0 0-14 1,97 46-7-4,-93-13-11 3,-4 5-8 0,0 1-13 0,0 2-8-2,-6-3-6 2,-22-7 0 0,-1-7-1 0,-1-11 0-1,2-9-6 0,7-4-7 2,2 0-24-2,9-25-6-1,10-19 12 2,0-2 4 0,0 10 17 0,7 14 6-2,12 15 4 2,-2 7 1 0,10 0 12 1,5 12 10-4,3 26-5 3,-5-2-6 0,2 0 2 1,-8-6-13-4,0-6-1 3,-5-8-7 0,-1-1-31 0,-3-15-50-1,-15 0-99 0,0 0-353 1</inkml:trace>
    </iact:actionData>
  </iact:action>
  <iact:action type="add" startTime="49256">
    <iact:property name="dataType"/>
    <iact:actionData xml:id="d22">
      <inkml:trace xmlns:inkml="http://www.w3.org/2003/InkML" xml:id="stk21" contextRef="#ctx0" brushRef="#br3">19993 1205 508 0,'0'0'257'1,"0"0"-72"4,0 0-78 4,0 0-15-1,0 0-26 0,0 0-20-2,82 66-27 3,-82-22 0-2,0 2-3 2,-18 3-11-4,-22-3 1 3,1-10-6 0,-1-11 0 0,6-9-3-2,10-11 5 2,9-5-4 0,8 0-4 0,7-2-15-1,0-20-3 0,0 0 24 2,20 6 1-2,9 11 3-1,11 5 10 5,2 0-2-3,5 0 5-1,-5 10 0-1,-1 11-7 2,-6 2-10-2,-5 0-2 3,-9-6-5-5,-10 6-36 5,-4-1-63-1,-7-17-147 0,0 1-513-2</inkml:trace>
    </iact:actionData>
  </iact:action>
  <iact:action type="add" startTime="51459">
    <iact:property name="dataType"/>
    <iact:actionData xml:id="d23">
      <inkml:trace xmlns:inkml="http://www.w3.org/2003/InkML" xml:id="stk22" contextRef="#ctx0" brushRef="#br4">24519 1555 14 0,'0'0'987'3,"0"0"-830"5,0 0-8 0,0 0-46-1,0 0-76 0,29 148-1 2,-29-111 6-2,-10 5 11-1,0 2 8 2,1 2-2 0,5-5-7 0,0 0 2-2,1-8 1 2,-4-2-11 0,4-4-7 0,3-8-8-2,0-6-5 2,0-9-6 0,0-2 1 0,0-2 8-1,0 0 2 0,0 0 2 1,0 0-6-1,0 0 3 1,0 0-2-1,0 0-3 2,0 0-9-2,10 0 6 0,8 0-3 0,4 0 1 1,-11 0 6 0,0 0-9-2,6 0-5 2,-1 0 0 1,6 0 0-1,5 0 0-3,5 0 0 3,2 0 0 0,1 0 0 0,-1 0 0 1,6 0 0-2,-4 0 0 1,4-2 0 0,2-7 0-2,1 3 0 2,0 2 0 1,-3-2 0-2,-1 3 0-1,-6 3 0 2,1 0 0 0,1 0 0 0,-3 0 0-2,4 0 0 2,-3 0 0 0,7 0 0 0,-2 0 0-2,4 0 0 3,6 0 0-2,-3 0 0 2,-1 0 0-4,7 0 0 3,-7 0 0 0,6 0 0 0,-3 0 0-2,-3 3 0 2,2-3 0 1,1 0 0-2,4 0 0-1,-8 0 0 1,4 0 0 2,-5 2 0-1,2 4 0-2,-2-4 0 2,2 2 0 0,-2-2 0 0,3 2 0-2,0-3 0 3,1 3 0-2,0-4 0-1,2 0 0 2,4 0 0 0,-1 0 0 0,0 0 0-2,2 0 0 2,-2 2 0 0,-1 1 0 1,0 0 0-2,0-3 0-1,-4 4 0 2,5-4 0 0,-9 4 0 0,8-1 0-2,-5 0 0 2,-3-1 0 0,7 3 0 0,-3-3 0-2,0 2 0 3,5-1 0-2,-3 2 0 2,3 0 0-5,8 1 0 5,-4 0 0-1,3 2 0 0,-7-2 0-2,-1-1 0 2,4-5 0 1,-10 2 0-2,2-2 0-1,-2 0 0 2,-13 0 0 0,1 0 0 0,-5 0 0-2,-6 0 0 2,5 0 0-1,-2 0 0 1,-2 0 0-2,1 0 0 2,-2 0 0 0,-6 0 0 0,1-2 0-2,0 2 0 2,-5-4 0 0,1 4 0 2,0-1 0-4,-2-2 0 3,-2 3 0-2,2-3 0 0,-2 0 0-2,-1 0 0 4,-4 1 0-2,0 0 0 1,-1 2 0-2,-2 0 0 2,4 0 0-1,-1 0 0 2,1 0 0-3,7-4 0 2,2 1 0 0,5-5 0 0,3 3 0-2,6-6 0 2,1 3 0 0,-1-3 0 0,4 3 0-1,-11 4 0 0,-5-1 0 2,-5 3 0-4,-4-2 0 3,-6 2 0 0,0 2 0 0,0 0 0 0,0-2 0-2,0-10 0 2,3-10 0 0,-3-9 0 0,0-8 0-1,0 5 0 2,0 1 0-2,0 9 0 2,0 0-11-4,-7-10-130 3,0-12-49 0,-2-17-41 0,9 36-76-2,0 2-251 2</inkml:trace>
    </iact:actionData>
  </iact:action>
  <iact:action type="add" startTime="53328">
    <iact:property name="dataType"/>
    <iact:actionData xml:id="d24">
      <inkml:trace xmlns:inkml="http://www.w3.org/2003/InkML" xml:id="stk23" contextRef="#ctx0" brushRef="#br4">29196 683 664 0,'0'0'345'4,"0"0"-205"2,0 0-1 0,0 0-81 2,48 159-9 1,-43-106 8-4,-3 9-13 3,0 3 5 0,2 2-3 0,2 8-4-2,-6-1-3 2,2 5-12 0,-2-2-13 0,0-9-7 0,0-13-1-1,0-8-5 0,0-17 0 2,-2-7 1-4,-4-6-4 3,0-3 2 0,-1-6-1 0,-1-4 1-2,-2-3-5 2,-1-1 4 0,-2 0-5 0,-4 0 1-1,10-21-11 0,4-18-7 1,3-10-2 0,0-11 25 1,0-9 0-4,21-4 2 3,6-6-2 0,1 5 1 0,-1 0 2 2,-6 9-3-4,0 10 1 3,5 3-1-2,-5 6 0-1,2 2-2 2,3 5-3 0,7 3-9-2,1 6-32 2,1 8-25 0,4 9-70 0,-29 13-70-1,3 0-320-1</inkml:trace>
    </iact:actionData>
  </iact:action>
  <iact:action type="add" startTime="53948">
    <iact:property name="dataType"/>
    <iact:actionData xml:id="d25">
      <inkml:trace xmlns:inkml="http://www.w3.org/2003/InkML" xml:id="stk24" contextRef="#ctx0" brushRef="#br4">29601 1558 605 0,'0'0'289'5,"0"0"-148"3,0 0-29-3,0 0-59 4,0 0 18-1,0 0 1 0,66-22 12 0,-50 22-29-2,2 0-17 1,-2 2 1 2,-2 15-15-3,-4 3-5 2,-7-1-13 0,-3 0 0 0,0-3-6-2,0-1-1 2,0-3 0 0,-16 2 0-1,-7-4 1-1,4 4 0 2,3-5 3 0,8-1-2 0,1-2 4-2,2 0-4 2,5-1 1 0,0-1 1 0,0 8 2-2,0 3 3 2,17 5-6 0,2 4 5 0,-1 7 1 0,-5 0 10 2,-12-2-10-5,-1-5-6 5,0-1-2-4,0-6-1 1,0-5-4 0,-24-4-1 1,-3-4 1 0,-4-4-52 0,2 0-55 1,3 0-98-3,18-14-100-1,4-3-623 3</inkml:trace>
    </iact:actionData>
  </iact:action>
  <iact:action type="add" startTime="54475">
    <iact:property name="dataType"/>
    <iact:actionData xml:id="d26">
      <inkml:trace xmlns:inkml="http://www.w3.org/2003/InkML" xml:id="stk25" contextRef="#ctx0" brushRef="#br4">29962 1479 417 0,'0'0'288'1,"0"0"-81"9,0 0-58-3,0 0-56 1,0 0-1-2,0 0 4 1,37-3-13 1,-24 3-35 0,1 0 2-2,4 0-2 2,-2 9-9 1,-2 1-9-2,-5 4-2-1,4 2-12 2,-10-5-4 0,-2 1-8 0,-1-5-2-2,0-4-2 2,0 0 1 0,0 0-2 0,0-2 0-2,0 5 1 3,0 4-2-2,0 3 2 2,-19 0-5-4,-11 4 4 3,-4-7-2 0,7 0-3 0,6-3-15-2,9-4 3 2,6-3 16 1,2 2 2-2,4-2 5-1,0 0-3 2,0 0 4 0,0 4-5 0,0 1 6-2,0 8 2 2,17 3-9 0,5 10 2 0,1-2 0 1,-2 1 9-3,-4-4-1 2,-7 1 2 3,-2 0-6-8,-8 3-6 6,0 0 0-1,0-4-2 0,0-2 0-3,-8 1-2 3,-16-6 3 0,-4-4-3 0,1-1 4-2,3-9-12 3,-2 0-31-2,8 0-33 1,1 0-29-2,10 0-75 2,3 0-120 0</inkml:trace>
    </iact:actionData>
  </iact:action>
  <iact:action type="add" startTime="66719">
    <iact:property name="dataType"/>
    <iact:actionData xml:id="d27">
      <inkml:trace xmlns:inkml="http://www.w3.org/2003/InkML" xml:id="stk26" contextRef="#ctx0" brushRef="#br5">8515 2288 171 0,'0'0'208'6,"0"0"40"-1,0 0-6 5,0 0-47-4,0 0-31 3,0 0-15-4,0 0-32 3,7-5-28 0,-7 5-11 0,0 0-26-2,0 0-14 2,0 0-12 0,0 0-2 0,0 0-3-2,0 0 9 2,0 0-2 0,0 0 10 0,0 0 11-2,-17 0-8 2,-10 0-2 0,-4 0-39 0,-5 0 0-2,-7 2 0 3,1 7 0-2,-6-6 0 1,2 2 0-2,-2-5 0 5,-2 0 0-4,5 0 0 1,-1 0 0-2,3 0 0 2,2 0 0 0,8 0 0 0,-11 0 0-1,4 2 0 0,-6 1 0 1,4 1 0 0,-4 0 0-2,7-4 0 2,-3 4 0 0,5 0 0 0,2-1 0-2,1 1 0 3,0-3 0-2,4-1 0 3,5 4 0-6,1-1 0 3,1-1 0 1,4 1 0 0,3 0 0-2,-4-1 0 2,3 0 0 0,-4 5 0 0,0-2 0-2,-1 0 0 2,5 1 0 0,4 2 0 0,-1-2 0-2,1 1 0 2,-1 9 0 0,1 1 0 0,-5 9 0-2,5 3 0 3,-2 10 0-2,-1 4 0 3,5 10 0-6,1 4 0 4,2 1 0 0,2 4 0 0,-1 1 0-2,3-3 0 2,0 0 0 1,-2-5 0-2,6-2 0 0,0-5 0 0,0-3 0 1,0-8 0 0,0 2 0-2,0-6 0 3,0-6 0-1,0 1 0 0,0-7 0-2,0-4 0 2,0-4 0-1,3-2 0 1,0-2 0-2,-3-5 0 2,2 0 0 0,-2-4 0 0,0 0 0-2,2 2 0 3,-2-2 0 0,0 0 0-3,0 0 0 0,0 0 0 2,0 0 0 0,0 0 0 0,7 15 0-2,-2 4 0 1,12 5 0 2,-3 0 0-1,-2-7 0-2,0-7 0 4,-4-1 0-4,-6-6 0 2,1-3 0-2,-1 0 0 2,6 2 0 0,10 1 0 0,6 3 0-2,10 2 0 3,-1-3 0-1,-1 7 0-1,3-5 0-1,2 2 0 3,5 1 0-1,3-5 0-1,13 2 0-1,6-2 0 2,-4-1 0 0,2 1 0 1,-1 3 0-4,-7 3 0 4,4-1 0-2,-3 7 0 3,-3-7 0-3,0 4 0 0,-1-2 0 2,4-7 0-4,5 0 0 2,7-5 0 0,0 0 0 3,-5 0 0-3,-5 0 0-2,-12 6 0 3,-6-3 0 0,-5 0 0 0,-4 4 0-2,1-1 0 2,-8-4 0 1,5 2 0 1,-3-2 0-5,-1-2 0 2,1 0 0 1,-8 0 0 0,0 0 0-2,-3 0 0 1,-4 0 0 1,-7 0 0 0,-1 0 0-2,-2 0 0 2,0 0 0 0,0 0 0 0,0 0 0-2,7-2 0 2,-2-34 0 0,2-13 0 0,-1-20 0-2,-6-5 0 3,0-11 0-2,0-7 0 1,0-7 0-2,-18 6 0 4,-2 5 0-4,3 7 0 3,1 4 0-4,2 8 0 5,2 8 0-3,-1 11 0 2,3 9 0-4,-1 5 0 4,2 9 0-1,-1 8 0-2,5 5 0 0,-2 7 0 2,2 7 0 0,1 0-8 0,-1 0-108-2,-4 0-59 2,4 4-71 0,3 15-109 0</inkml:trace>
    </iact:actionData>
  </iact:action>
  <iact:action type="add" startTime="68522">
    <iact:property name="dataType"/>
    <iact:actionData xml:id="d28">
      <inkml:trace xmlns:inkml="http://www.w3.org/2003/InkML" xml:id="stk27" contextRef="#ctx0" brushRef="#br5">8581 3793 395 0,'0'0'385'3,"0"0"-218"3,0 0 34 2,0 0-117-1,0 0 14 1,0 0-9-2,0 0-21 3,98 139-2-2,-78-112 14 1,5-2-20-1,9 3 25 0,2-1-21 2,10 8-12-2,11 3-15-1,11 6-6 2,10 0-7 0,8-9-8 0,3-1 1 1,1-10-5-3,4-7 4 2,-3-3-16 0,4-7 0-2,11-1 0 3,4 7 0-2,9 2 0 2,5 4 0-4,4 3 0 3,2-5 0 0,7-7 0 0,9-4 0-1,4-6 0 0,-2 0 0 2,-4 0 0-2,-2 0 0 1,-5 0 0 0,3 0 0 0,-6 1 0-1,-7-1 0-2,1 0 0 3,-4 0 0 0,2 0 0-1,4-15 0 0,-6-4 0 2,-7 7 0-1,-9-1 0-1,-13-1 0-1,5 4 0 2,-6-5 0 0,-2 7 0 0,-4-2 0-1,-9-2 0 0,-5 2 0 2,1-1 0-2,-9 1 0 1,-4 6 0 1,-2-2 0-3,-1 1 0 0,-5 0 0 1,-4-4 0 1,1 4 0 0,-7 3 0 0,2 2 0-2,-3 0 0 4,-4 0 0-3,-1 0 0 0,7 0 0-1,-5 0 0 2,5 0 0 0,7 0 0-2,-2 0 0 2,5 0 0 1,4 0 0-1,1 0 0-1,8 0 0 1,1 0 0 1,7 0 0-3,1 0 0 1,2 0 0-1,-5 0 0 3,1 2 0-2,-9 1 0 1,-4-3 0 4,8 0 0-8,-4 0 0 3,1 0 0 0,8 0 0-1,4 0 0 2,10 0 0 0,1 0 0 0,5 0 0-1,-3 0 0 0,2 0 0 2,1 0 0-2,-1 0 0-1,1 0 0 2,-4 0 0 0,7 0 0-2,3 0 0 2,-4 0 0 0,1 0 0 0,-7 0 0 0,0-8 0-2,-2-9 0 3,8 0 0-2,3 6 0 1,2 3 0-2,0 2 0 1,-3 6 0 2,0 0 0-1,-2 0 0-2,6-1 0 2,7-6 0 1,12-2 0-2,2-3 0 0,7 4 0 0,-3 1 0 1,-4 7 0 0,-2 0 0 0,0 0 0 1,-9 0 0-3,8 0 0 2,-9 0 0-3,-2 0 0 4,1 0 0-2,2 0 0 2,0 0 0-4,5 0 0 5,-5 0 0 0,-3 0 0-6,-7 0 0 4,-7 0 0-2,-1 0 0 3,-6 0 0-2,-1 0 0 2,-6 0 0-3,-8 0 0 2,-10 0 0-1,-4-4 0-1,-11-2 0 2,-7 4 0 0,-2-5 0 0,-4 5 0-2,1 2 0 3,1 0 0-2,9-2 0 1,-2-2 0-2,7 2 0 4,3-5 0 0,-4-3 0-4,-2 3 0 0,-9-2 0 0,-11 2 0 3,-10 0 0-2,-4 2 0-1,-6 2 0 2,1-2 0 0,2-2 0 0,0 0 0-2,0-5 0 2,4 5 0 0,-5-3 0 0,2 0 0-3,-2 3 0 5,0-5 0-3,3 2 0-1,8-4 0 2,2 0 0 0,7 2 0 0,8-5 0 0,-4 3 0 0,6-3 0 1,-1 2 0-2,-1-5 0-1,-8 4 0 0,4 4 0 2,-11 1 0 0,-5 6 0 0,-9 2 0-2,-8 1 0 1,-2 2 0 2,0-3 0-1,0 3 0-3,-9-6 0 4,-37 1 0-1,-20-3 0 0,-17 0 0-2,-2 2 0 5,4 1 0 0,10-1 0-8,10 3 0 3,13 0 0 1,15-2 0 3,14 5 0-4,7 0 0 2,12 0 0-1,0 0 0 0,0-2 0-1,0 2 0 2,0 0 0 0,36 0 0 0,22 0 0 0,17 13 0 1,2 12 0-2,-6 2 0 1,-10 4 0-2,-16-2 0 1,-14-1 0 0,-10-12 0 1,-13-3 0 0,-6-3 0-1,-2-10 0 0,0 0 0 2,0 4 0-2,0 2 0-1,0-4 0 2,0 3-10 1,0-1-93-4,-5-4-51 3,5 0-47 0,0 0-46 0,0 0-106 0</inkml:trace>
    </iact:actionData>
  </iact:action>
  <iact:action type="add" startTime="70663">
    <iact:property name="dataType"/>
    <iact:actionData xml:id="d29">
      <inkml:trace xmlns:inkml="http://www.w3.org/2003/InkML" xml:id="stk28" contextRef="#ctx0" brushRef="#br5">23540 2400 289 0,'0'0'298'5,"0"0"-179"3,0 0 19 0,0 0-49-1,0 0-19 0,0 0-18 2,0 0-23-4,10-79-14 3,-10 79 6 0,0 0 10 0,0 0 23 0,0 0 5-2,3 0-5 2,-3 0 15 0,0 0 7 1,0 0-8-4,0 0-21 3,0 0 0 0,0 0-10 0,0 0-16-2,-3 0-6 2,-19 0 6 0,-5-2-9-2,-3-2 6 3,-1 0 6-2,-8 0 0 2,2 1 7-2,-4-1-8-1,3-2-2 2,2 3-4 2,-4 0-5-5,1 0 0 3,-1 3 2 0,3-5 2 3,2 2-6-2,-2 3-2-3,-3-2-3-2,0 2 10 5,5 0 0-4,-5 0 2 3,5 0-5 0,0 8-6 3,-2 3 2-3,-2 2-3-4,2-1-2 4,5-5-3 1,-7 2 0-3,10-4 0 0,-1 1 0 2,2-4 0 0,4-2 0 0,3 0 0-2,1 0 0 2,0 0 0 0,1 0 0-2,-4 0 0 2,-5 0 0 0,-5 0 0 0,0 0 0 0,2 2 0-2,4-2 0 2,8 4 0 0,11-4 0-2,2 3 0 3,6-3 0-2,-1 0 0 3,1 0 0-6,0 0 0 4,-3 0 0-1,3 0 0 2,0 0 0-1,0 0 0-2,0 0 0 2,0 0 0 0,0 0 0 0,-3 0 0-2,3 0 0 2,0 0 0 0,0 0-3 0,0 0 1-2,0 0 2 2,0 0 0 0,0 0 0 0,0 0 0-1,0 10 5 0,-10 13-5 3,0 12 0-4,3 12 0 0,0 2 0 2,7 3 0 0,0 3 0-2,0-4 0 2,0 2 0 0,0-3 0 0,0-2 0 1,0 0 0-4,2 8 0 3,-2 1 0 0,8 8 0-2,-5 5 0 2,-2-1 0 0,-1-2 0 3,0-9 0-4,0-9 0 1,0-5 0-3,0-9 0 3,0 3 0-1,0-2 0 0,0 0 0 0,0-7 0 4,0 2 0-5,-7-4 0-1,2-2 0 3,1-7 0 0,4 1 0-1,-3-2 0 0,3 0 0 1,-3 8 0 0,-1-1 0-2,4 8 0 2,0-1 0 0,0-4 0 3,0-5 0-6,0-13 0 6,-3-2 0-6,3-7 0 3,0 0 0-4,0 0 0 4,0 0 0 0,0 0 0 0,0 0 0-2,0 0 0 2,0 3 0-1,0-3 0 2,0 0 0-3,0 0 0 1,0 0 0 1,0 0 0 1,0 0 0-3,0 0 0 2,0 7 0 0,0 3 0 0,0 6 0-2,0 8 0 3,0 5 0-2,7-12 0 2,-1-5 0-4,-6-9 0 3,0-3 0 0,2 0 0 0,0 0 0 0,6 0 0-2,-8 0 0 2,0 0 0 0,3 0 0-2,-3 0 0 2,1 0 0 0,-1 0 0 0,23 0 0-2,9 0 0 3,11 0 0-2,19 0 0 1,-7 0 0-2,8 0 0 3,5 0 0-1,1 0 0 1,-3 0 0-4,1 0 0 3,3 0 0 0,-5 0 0 0,-1 0 0-2,-4-3 0 2,-5 0 0 0,0-2 0 0,-7 1 0-1,-8 4 0 0,-6-4 0 2,-13 1 0-2,-3 0 0-1,-2 1 0 2,-1 2 0-1,-1-4 0 1,5 4 0-2,3-1 0 4,2-9 0-4,0 6 0 3,-1-5 0-4,-1 3 0 3,-5 4 0 0,-4-3 0 2,-6-2 0-4,0 7 0 4,-7-2 0-2,0 2 0-3,0 0 0 0,0 0 0 3,0 0 0 0,0 0 0 0,0 0 0-2,0 0 0 2,0-3 0 0,0-16 0 1,0-10 0-3,0-16 0 2,0-15 0-1,1 0 0 4,6-8 0-6,-7-11 0 4,3-1 0-2,0 1 0 0,-3 5 0 0,1 6 0 0,5 5 0 0,-6-6 0 1,3 7 0 0,0-6 0-2,-2 2 0 2,3 1 0 1,3 2 0-4,-5 7 0 4,5 10 0-2,-2 2 0 1,3 5 0-2,-6 6 0 3,-2 1 0-2,0 8 0 2,0-2 0-5,0 9 0 4,0-4 0 1,0 6 0-1,0 1 0-2,0 8 0 2,0 2 0 0,0 4 0 0,0 0 0-2,0 0-39 2,0 0-63 0,0 0-123 0,0 0-118-2</inkml:trace>
    </iact:actionData>
  </iact:action>
  <iact:action type="add" startTime="76443">
    <iact:property name="dataType"/>
    <iact:actionData xml:id="d30">
      <inkml:trace xmlns:inkml="http://www.w3.org/2003/InkML" xml:id="stk29" contextRef="#ctx0" brushRef="#br5">15983 18787 881 0,'0'0'190'5,"0"0"-26"3,0 0-23-2,0 0-28 2,188-56-4 0,-96 50-15 0,19 1-14-1,17 0-10 0,15 5-13 2,9 0 6-2,8 0-9-1,9 10-23 3,-3 16-31-2,-11 3 0 1,-5-2 0-2,-16-3 0 5,-13-1 0-4,-16-13 0 3,-25-1 0-6,-28-3 0 6,-24-6 0-4,-16 4 0 2,-12-4 0-3,0 0 0 2,0 0 0 2,-50 0 0-1,-50-4 0-1,-42-27 0 1,-26-7 0 1,-11 8 0-3,-13 2 0 1,-1 7 0 0,2 10 0 1,19 6 0 0,20 5 0-2,26 0 0 3,36 0 0-1,28 0 0 0,34 0 0-2,17 0 0 3,11 0 0-3,11 0 0 1,72 5 0 0,50 8 0 1,43 5 0 0,12-13 0 0,-2 3 0-1,-10-4 0 1,-24-4 0 1,-26 7 0-3,-18-7 0 0,-24 0 0 2,-12 5 0 0,-27-5 0 0,-18 3 0-1,-18-3 0 0,-9 0 0 1,0 2 0 0,-49 8 0-2,-60-10 0 3,-56 0 0-3,-43 0 0 3,-21 0 0-3,-5 0 0 2,15-12 0 0,36 9 0 0,41 3 0-1,44 0 0 0,43 0 0 2,33 0 0-2,22-5 0-1,29 5 0 2,77 0 0 0,58 0 0 0,42 0 0-2,8 0 0 2,-22 0 0 0,-36 5 0 0,-39 10 0-1,-42-6 0 0,-35-3 0 2,-18 2 0-1,-19-8 0-2,-3 6 0 1,-15 1 0 1,-67 5 0 0,-51-1 0 0,-36-3 0 0,-5-8 0 1,8 0 0-1,24 0 0-1,27 0 0-1,43 0 0 0,33 0 0 2,26 0 0-2,13-2 0 2,23-10 0 0,67-1 0 1,43 2 0-4,39-3 0 3,-9 11 0 0,-26 3 0 0,-42 0 0-2,-40 0 0 2,-33 0 0 0,-10 0 0 1,-12 0 0-3,0 0 0 0,0 0 0 4,0 0 0-3,-8 0 0-1,-40 11-165 3,15-5-62-2,-14 0-154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01:09.1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566">
    <iact:property name="dataType"/>
    <iact:actionData xml:id="d0">
      <inkml:trace xmlns:inkml="http://www.w3.org/2003/InkML" xml:id="stk0" contextRef="#ctx0" brushRef="#br0">1479 10122 149 0,'0'0'532'7,"0"0"-344"-4,0 0-36 5,0 0-89-1,0 0-20 1,0 0 19-3,0 0 16 3,16 28-38 0,-11-9 8 0,-5 3 7-2,4 3-12 2,-4 1-6 0,0 3-5 2,0-2-16-4,0-6-1 1,3-4 5 1,0-9-11 0,-2-2-6-3,3-1 15 4,3 0-1-1,-1 4 2 0,0 3-13-2,-2-5 3 2,4-5 11-1,-4 4 0 2,11 3-8-3,-4-4 2 2,2 2-10 0,2 3 6 0,-4-5 3-2,6-1-2 2,3 4-1 0,5-4 3 0,1 1-9-1,5-2 10-1,-3 2-1 8,2 1 0-10,2-3 0 3,9 0 10 0,0-1-8 1,12-2 1 0,2 0-1-1,2 0-3 0,8 0 4 2,-7 0-2-1,-2 0 13-3,3 0-9 3,-4 0 2 0,0 0-7 0,2 0-1-2,1 0-4 2,12-5-8 1,-4 0 0-2,5-4 0 0,-5 1 0 0,2 4 0 3,-2-6 0-4,-1 8 0 0,-4-1 0 2,-4 3 0 0,-3 0 0 0,2 0 0-2,0 0 0 3,3 0 0-2,-1 0 0 2,-3 0 0-4,0 0 0 3,-9 0 0 1,2 0 0-2,-6 0 0-1,1 0 0 2,2 0 0 0,1 0 0 1,0 0 0-3,-4 3 0 1,3-1 0 2,-6 0 0-2,4 2 0-1,-2 0 0 2,0-4 0 0,-1 0 0 0,0 0 0-2,-1 0 0 2,-2 7 0 0,3-5 0 1,-2 1 0-4,8 1 0 3,-3-3 0 0,0 3 0 0,-3-2 0-2,-6-2 0 2,4 0 0 0,1 0 0 0,11 0 0 0,7 0 0-2,10 0 0 3,6 0 0-2,12 0 0-1,6 6 0 2,4-1 0 15,-6 1 0-13,-2-6 0-10,-9 0 0 1,2 0 0 2,-1 0 0 7,-3 0 0-5,2 0 0 2,4 0 0 1,4 0 0 1,-3 0 0-3,2 0 0 2,-7 0 0-1,1 0 0 2,-5 0 0-3,-1 0 0 2,-1 0 0 1,1 0 0-3,1 0 0 1,-5 2 0 0,-1 2 0 2,-5-2 0-2,5-2 0 0,-3 0 0 1,0 0 0-1,2 0 0 3,-3 0 0-6,1 0 0 4,2 0 0 0,-2-2 0 0,-1-2 0-2,3 4 0 2,-3 0 0 0,-1 0 0 0,2 0 0-2,-4 0 0 2,-3 0 0 0,-5 0 0 0,2-2 0-2,-8-9 0 2,-2 3 0 0,0 3 0 1,-5-2 0-3,5 5 0 2,-2 2 0 0,-5 0 0 0,-2 0 0-2,-7 0 0 4,-5 0 0-1,-5 0 0-3,-4 0 0 2,-2 0 0-3,-7 0 0 4,2 0 0-2,-4 0 0-1,-1 0 0 1,0 0 0 1,-3 0 0 0,0 0 0-2,3 0 0 2,-2-15 0 1,8-25 0-1,-5-23 0-2,6-14 0 3,-5-8 0-2,-5 1 0 3,0 8 0-6,0 4 0 4,0 20 0 0,-3 14-79 0,-23 16-118-2,7 22-63 2,-2 0-112-1</inkml:trace>
    </iact:actionData>
  </iact:action>
  <iact:action type="add" startTime="3387">
    <iact:property name="dataType"/>
    <iact:actionData xml:id="d1">
      <inkml:trace xmlns:inkml="http://www.w3.org/2003/InkML" xml:id="stk1" contextRef="#ctx0" brushRef="#br0">5051 9354 451 0,'0'0'215'4,"0"0"-15"4,0 0-45-2,0 0-84 1,0 0-3 2,0 0-40-1,0 0-17-2,-22-8 17 2,-28 16-3 0,-15 16 0-1,-7 11-8 0,-11 13-8 1,-3 15-5-1,4 8 6 2,8 14 0-3,7 8 16 2,17 7-2 2,20 7 9-3,24-4-4-1,6-3-15 3,52-12-5-2,42-18 3 2,37-15 4-4,11-17 0 4,15-28-3-2,-6-10 3 1,-17-17 0-2,-22-55-14 2,-27-29-2 0,-30-31-2 1,-27-18-1-2,-28-12 0-1,0 3-27 3,-50 15-38-2,-25 21-59-1,25 100-59 3,9 21-370-2</inkml:trace>
    </iact:actionData>
  </iact:action>
  <iact:action type="add" startTime="4246">
    <iact:property name="dataType"/>
    <iact:actionData xml:id="d2">
      <inkml:trace xmlns:inkml="http://www.w3.org/2003/InkML" xml:id="stk2" contextRef="#ctx0" brushRef="#br0">6794 8479 446 0,'0'0'134'6,"0"0"62"2,0 0-46 0,0 0-48-2,0 0-35 4,0 0-9-4,-180-98-1 4,135 98 6-6,-3 0-4 4,-7 0-21 0,-11 17 0 26,1 23-4-34,-7 6-19 1,3 6-1-1,1 4 0 4,11-3 0 1,2 2 0 3,8 5-9 0,4-2 6 3,4 2 5-7,5 0 9 4,10 0 11 0,7 9 3 0,10 4 0-2,7 16-5 3,0 14-2-1,20 15-12 1,35 10 13-5,12-2-13 4,10-14 0 0,-3-19 6 0,4-19-3-2,4-10-18 3,15-20-3-2,21-15-2 1,32-23 0-1,25-6-4 0,17-43 4 1,4-28 2 0,-20-21 0-2,-25-20-2 2,-33-22-2 0,-34-19-2 0,-36-10 0-2,-40-16-1 4,-8 10 1-4,-48 6-15 4,-46 16-28-6,-33 27-56 4,-20 19-39 0,69 96-104 0,14 5-109-2</inkml:trace>
    </iact:actionData>
  </iact:action>
  <iact:action type="add" startTime="5298">
    <iact:property name="dataType"/>
    <iact:actionData xml:id="d3">
      <inkml:trace xmlns:inkml="http://www.w3.org/2003/InkML" xml:id="stk3" contextRef="#ctx0" brushRef="#br0">4608 9457 685 0,'0'0'102'5,"0"0"51"3,0 0-14 0,-137-163-76-2,49 78 8 28,-13-10 7-34,-9-7-6 0,-8 0 20 0,-3 5-21 4,-6 8 11 4,-6 10-22 0,3 3-8-2,-4 3-20 1,-2 1-3 2,-7 2 2-1,-4 6-3-3,-6 3-9 6,-12 8-6-4,4 3 9 1,6 0-5-3,8 4 6 3,14 5-14 0,5 5 4 0,4 12-5-2,8 10 5 5,8 14 1-6,15 0-3 2,11 7 9 0,9 22-13 2,3 7 11-1,3-2-18-1,6 5 0 0,-1 1 0 1,7 3 0 0,6-3 0 0,2 4 0-3,5-6 0 3,9 1 0 1,8-7 0-3,2-2 0 2,13-6 0-1,1-9 0 1,6-7 0-1,-1-5 0 1,4-3 0 1,0 0 0-2,0 0 0-2,0-18 0 4,16-19-16-1,21-15 15 1,3-2-2-4,2-1 2 3,-3 3-3 0,1 2 3 1,-10 12 0-3,-2 11 0 3,-14 12 1-3,-7 11 0 3,-7 4 5-3,0 0-5 0,0 0-4 2,-7 4-12 0,-28 30 16 1,-12 7 3-1,2-1-1 1,5 4 6-3,2-6 1 2,16-5 8-3,6-13-13 3,11-9-4 0,5-11 0-3,0 0 0 3,0 3 0 0,21 9 0 1,28 8 0-1,17 8 0 4,5-6 0-8,7-3 0 3,1-4 0 0,-2-6 0-1,8-3-9 1,-6-6-82 2,0 0-50-1,3 0-97-2,-59-11-102 3</inkml:trace>
    </iact:actionData>
  </iact:action>
  <iact:action type="add" startTime="6439">
    <iact:property name="dataType"/>
    <iact:actionData xml:id="d4">
      <inkml:trace xmlns:inkml="http://www.w3.org/2003/InkML" xml:id="stk4" contextRef="#ctx0" brushRef="#br0">6572 8433 563 0,'0'0'140'6,"0"0"6"2,0 0-33-3,0 0-21 2,-51-158-31 1,-7 91 11 0,-7-1 5 0,-11-1-11-2,-9 4-7 2,-6-2 1 0,-15 0-18 0,-7 1-15-2,-4 5-11 3,0 4 6-2,-4 5-11-2,-1 11 7 4,-6 3 7 2,-6 4 3-5,1 8 0 2,-3 2 1-2,-5 2-7 2,-6-1-6 1,-3 5 5-1,-1-5-9-2,6 1 12 2,8-2-15 0,13 2 5 0,10 3 1-3,12 2 3 4,11 9-10-2,2 8 3 1,1 0 6-2,2 0 2 4,2 0 20-4,2 8-24 0,0 9-2 3,-4-6-8-2,-1-3 20 1,-11-3-23 0,-5 3 1-1,-4 1-3 0,-3 5-1 2,4 8 0-2,6 5-2 1,3 3 2-2,-2 2 1 4,9-4-1-4,5 1 1 1,9-6 0 0,10-4 0 1,11-6 0 0,13-3-1-2,13-3-1 3,11-4 3-1,10-1-1-3,5-2 0 2,-2 0 1 1,-3 5 0 0,-5 5-1 0,-1 0 1-1,-8 3 1 1,8 4-3 0,-2-7 1 0,5-1-2-3,7-6 1 3,4-3-4 0,0 0 5 0,0 0-15-2,0 0-5 2,0-9 0 0,2-31 3 1,28-19 14-4,8-1 1 6,6 4 2-5,2-1 0-1,2 9-1 4,-10 11 2-1,-11 12 0 0,-14 14-1-2,-10 11 3 3,-3 0-3 1,0 11 0-1,-26 41 4-5,-15 14-3 2,-8 7-1 2,2-4 2 0,8-10 7 0,9-11 1-2,12-17 8 2,10-19-6-1,8-9 2 1,0-3 7-2,26 0 15 4,38 0-33-3,19 0-3 1,3 2 0-2,-4 4 0 2,-12 0 0 0,-8 1 0 0,-16 0 0-1,-13 0-63 0,-10 4-34 2,-12 7-105-2,-11-11-103-1,0 10-144 1</inkml:trace>
    </iact:actionData>
  </iact:action>
  <iact:action type="add" startTime="10090">
    <iact:property name="dataType"/>
    <iact:actionData xml:id="d5">
      <inkml:trace xmlns:inkml="http://www.w3.org/2003/InkML" xml:id="stk5" contextRef="#ctx0" brushRef="#br0">5435 13098 541 0,'0'0'171'4,"0"0"-23"4,0 0-57 1,0 0-7-3,0 0-9 2,4 146-21-1,-4-122 4 2,0-2-20-1,0-5 5-2,0-1-5 2,8-3 6 0,0 1-6-2,4-3-12 2,-2 6-7 0,0-7-3 1,-4 1 6-4,2 0-3 3,1-6 6 0,3 2-10 0,7-2-4 0,3-5 2-2,6 0-9 1,10 0 1 2,2 0 4-3,2 0 15 2,1 0 13 3,6 0 3-5,-1 0 4 0,4 0-5 2,3 0-13 0,-4 0-4 0,4 0 0-2,3 0-5 3,2 0 2-2,5 0-6 2,4 0 0-4,5 0 0 3,3 0-4 0,9 0 5 0,3 0 4-2,6 0 0 2,2 2 6 1,-4 10-12-2,-6-3 1 0,-1 1-10 0,-8-5-3 1,2 4 0 0,-1-1 0-2,2 3 0 2,-4-1 0 0,4 0 0 0,-2-9 0-2,3 2 0 3,2-3 0-2,1 0 0 2,4 0 0-4,-2 0 0 3,-1 0 0 0,-4 0 0 0,-6 0 0-2,0 0 0 2,-2 0 0 0,-5 0 0 0,1 0 0 0,-6 0 0-2,-2 0 0 3,1 0 0-1,-6 0 0-1,5 0 0-1,-2-3 0 2,-5 2 0 0,-1-3 0-2,-5-2 0 3,-1-3 0-2,-1 5 0 2,-2-8 0-4,-3 2 0 4,-5 2 0-2,1-1 0 1,2 2 0-2,2 4 0 2,6-4 0 0,-3 5 0 0,-1 2 0 0,4 0 0-2,-3 0 0 2,-1 0 0 0,3 0 0-2,-1-3 0 2,2 1 0 0,1-1 0 0,-4 3 0-2,2 0 0 3,-8 0 0-2,-6 0 0 3,0 0 0-6,-2 0 0 4,2 0 0 0,1 0 0 0,-3 0 0-2,-2 0 0 2,1 0 0-1,-3 0 0 2,-5 0 0-3,-2 0 0 2,-3 0 0-1,-9 0 0 1,-3 0 0-2,-2 0 0 2,-3 0 0 0,2 0 0 0,1 0 0-2,-1 0 0 4,-2 0 0-4,4 0 0 3,-4 0 0-4,0 0 0 3,0 0 0 0,0 0 0 0,0-22 0-2,0-21 0 3,0-12 0-1,0-3 0-1,0 8 0-1,0 14 0 3,0 5-25-2,0 9-24 2,0 6-38-3,0 6-70 1,-21 6-44 1,7 4-105 0,-5 0-316-1</inkml:trace>
    </iact:actionData>
  </iact:action>
  <iact:action type="add" startTime="12355">
    <iact:property name="dataType"/>
    <iact:actionData xml:id="d6">
      <inkml:trace xmlns:inkml="http://www.w3.org/2003/InkML" xml:id="stk6" contextRef="#ctx0" brushRef="#br0">9449 12521 501 0,'0'0'161'5,"0"0"-42"2,0 0 8 1,17 144-77 0,-17-101-6 0,-3 6 21-2,-18 1-22 2,-3 2-6 0,-7 5 4 0,-2 2-6-2,-6-1-7 2,-3 0-4 0,-5-9-8 0,5 0-7-2,-5-8-4 2,5-6-2 0,0-1 0 0,-1-10 2-2,1 1-5 2,0-2 3 0,-6-6-3 3,5-3 7-7,2-2-6 4,-1-2 8 1,-7 0-3-2,4-3-1-1,-3 2 2 2,-2-5 1 0,2 5-2 0,3-4-6-2,3 1 4 3,9-2-3-2,1 2-1 2,1-3 2-4,1 3-3 3,-1-5 1 0,2 11 0 0,-5-1 1-2,0 9 0 2,0 6 1 2,5 4 0-4,0 3 3 2,12 0 10-2,-2 1 3 3,2-3-3-2,-2 6 2 0,4-1 0 0,-5 2-2 1,3 0 2 1,5-1-5-4,-3-1 3 4,3-1-3-2,2-10-4 4,1-6-2-8,2-3-2 6,6-9-4-2,-6 3 1 0,-2 5 0 0,4-4-1 1,-2-1 1 0,1 0-1 0,0-3 1-3,2 2-1 3,1-2 0 0,1 1 0 1,-4 1 1-4,3-3-1 3,0-4-2 0,-2 0 2 0,3-2-4-2,-1 0 2 3,-2 0-5-2,-5-7 0 1,3-19-17-2,0-3 14 3,-3 2-5-2,-3-1 3 2,8 1 3-3,-2 2-6 1,1 2 3 2,3 2 3-1,-1 7 5-3,2 3-5 4,2 5 8-2,0 5-1 1,0-2 2-2,0-3 0 2,0 6 1 0,0-3 5 0,0 3 7-2,0 0 20 3,0 0 6-2,0 0-3 1,15 13-7-1,-3 3 7 0,7-3 8 1,-1 3 14 1,0 8-4-3,6 7-7 2,-1 7-4 1,-6 3-7-2,1-9-4-1,-5-6-21 2,-8-16-1-1,-5-4-9 2,10-6-1-4,2 0-5 4,4-13-4-1,13-33-3 0,2-7-12-3,3-9-3 5,5 4-13-4,16-3-32 3,4 9-38-3,13 11-42 1,-51 32-143 1,-4 9-491 1</inkml:trace>
    </iact:actionData>
  </iact:action>
  <iact:action type="add" startTime="13887">
    <iact:property name="dataType"/>
    <iact:actionData xml:id="d7">
      <inkml:trace xmlns:inkml="http://www.w3.org/2003/InkML" xml:id="stk7" contextRef="#ctx0" brushRef="#br0">8612 12757 190 0,'0'0'140'4,"0"0"-29"1,0 0 20 4,0 0-40-1,0 0-5-1,0 0 3 0,0 0-20 1,0 63-30-1,0-59 8 2,0-4-21-3,0 0-1 2,0 0-5 0,0 0 0 0,0 0 11-2,0 0 3 2,0 7 10 1,0 1-6-2,0 6-3-1,3-4-9 2,-3 6 10 0,2 4-6 0,2 3-6-2,-1 4 2 2,2 5-8 0,5 1 6-2,-5-3-6 2,6 3-4 4,-7-3 2-7,7-3-1 4,-5-1-3-4,2-5 4 3,5-6-3 0,3 5 0 0,-2-6 2-2,5 2-5 3,-2 3 3-1,9 3-4-1,-6 0 1-2,2 0-3 4,2 0 5-1,-1-3-4-1,1-3-4-1,0 1 0 3,-5-3 1 1,7 1 2-1,-2 1-5-3,7-3 2-1,3-2-3 3,5-3 1-1,3 0-1 0,6-4-1 0,5 0 1 2,2-1-1-1,0-3 1-1,2 0-1 0,4 0 0 3,-3 0 1-2,0 0 3-3,-5 0-3 2,-1 0 0 0,-4 0 1 1,2 0 0-1,-8 0-1 1,3 0 0 0,5 0 0 0,2 0-1-2,-4 0 0 4,4 5 0-4,-1 3 1 2,-3 3-1-2,1 1 0 2,-1-5-1 0,1 5 0-2,-4-7 1 3,2 0 0-2,-2 1-1 3,0-4 2-4,5 2-2 1,-4-4 3 0,2 2-4 2,-6 1 4-4,1 2-3 3,-7 4 1 0,1 3 0 0,-6 0 0 0,-7 2 1-2,-3-1 0 4,-5 1 0-4,-5 2 0 4,2 1 1-6,-5 0-3 3,-4 5 1 1,-4 2 0-1,0 3-1 1,0 4 2 0,0-8-3 1,0 4 4-2,0-4-2-2,-12-6 1 4,-4 3-2-2,5-7 0 2,-5 0 0-4,4-3 1 4,0 0 0 4,4-3-1-7,4-5 2-1,1 2-1 1,3-4 0 1,0 0 0 1,-3 4-3-2,-7-4 1 2,2 0-6 0,-11 4-2 1,4-4 8-3,2 0-1 2,2 0 0 0,3 0-6-1,-2 0 2 0,0 0-4 0,-4-21-1 2,-5-18 5-2,2-1 6 0,0-2-3 1,-1 9-3 0,5 8 1-1,5 9-2 0,5 7 8 0,3 4 0 1,0 5-1 0,0 0 3-2,0 0 2 2,0 0 2 0,0 5 14-2,0 24-19 3,16 1 6-1,1 2 14 1,5 2-1-5,-5-1 9 4,6-7 6 1,-5-1 5-2,-4-9-12 2,0-3-6-4,-3-7 1 3,1 0-11 1,3-6-2-2,1 0-9 0,8 0 1 0,0-20-2 1,4-9 0 0,-5-1-4-2,-1 5 4 3,-6 8-6-2,-5 9-18 2,-1 0-32-3,-3 5-56 2,4-5-29 1,-11 8-157-2,4 0-413-2</inkml:trace>
    </iact:actionData>
  </iact:action>
  <iact:action type="add" startTime="16632">
    <iact:property name="dataType"/>
    <iact:actionData xml:id="d8">
      <inkml:trace xmlns:inkml="http://www.w3.org/2003/InkML" xml:id="stk8" contextRef="#ctx0" brushRef="#br0">9834 18422 638 0,'0'0'257'4,"0"0"-106"3,0 0-47-1,166 5-66 2,-112-5-16 0,12 0-3 0,16 0 9-2,13 0 5 3,6 0 21-2,5 0 8 2,-7 0-8-2,-8 0-10-1,-19 0-3 2,-18 0-5 0,-26 0-18-2,-14 0-6 2,-12 0-11 0,-2 0-1 0,-20 0-18-3,-54 0-6 4,-26 0 24-1,-18 0 2 0,2 0 0 2,1-5-1-6,12 5 2 4,18 0 1 0,12 0-4 1,23 0 2-2,21 0-1 0,16 0-1 1,13 0 1-3,0 0 8 3,24 0 18 0,39 5-7 0,19 14-20-1,7 0 0 1,-14 0-3 0,-20 4 3 0,-17-10 2-2,-21 4-1 2,-10-4 5-1,-7-2 0 1,-7 2-5-1,-44-1-1 1,-31-7 0 0,-15-5-6-1,-15 0-12-1,1 0-26 4,5-5-55-4,70-1-103 4,14 0-141-5</inkml:trace>
    </iact:actionData>
  </iact:action>
  <iact:action type="add" startTime="19587">
    <iact:property name="dataType"/>
    <iact:actionData xml:id="d9">
      <inkml:trace xmlns:inkml="http://www.w3.org/2003/InkML" xml:id="stk9" contextRef="#ctx0" brushRef="#br1">17325 10043 687 0,'0'0'186'4,"0"0"-34"3,0 0-87 0,0 0-26 1,0 0 19-2,0 0-12 2,0 143 12 0,0-106-18 0,0 2 9-2,0 1-20 2,0-9 3 0,0-6-6 0,0-9-5-2,0-8 4 2,0-8-5 0,0 0-3 0,0 0-10-2,0 0 5 2,15 0 1 0,8 0-5 0,1 0 23-2,0 0-3 2,4 0 0 0,2 0-5 0,3 0 7-2,-3 0 1 2,7 0 9 0,2 0-9 3,2 0 5-8,6 0-7 6,3 0-3-1,4 0-4 0,5 0-4-2,5 0 1 4,-5 0-3-4,0 0 4 4,-8 0-3-6,1 0-5 4,-4 0-12 1,-1 0 0-2,-1 0 0-1,5 0 0 2,0 8 0 1,4 3 0-2,0-2 0 0,3-2 0 0,5 0 0 2,-5-2 0-2,1-2 0-1,0 1 0 2,-4 4 0 0,0-4 0 0,-4 1 0-2,1 2 0 4,1-6 0-4,-3 3 0 3,1-2 0-4,4 1 0 3,0-3 0 0,-6 3 0 0,1-1 0-1,-8 1 0 0,0-1 0 2,-2 4 0-1,2 0 0-2,-2-1 0 1,-2-2 0 1,6 0 0 0,2-3 0-2,-1 0 0 2,0 0 0 0,5 0 0 0,2 0 0-2,-1 0 0 4,1 0 0-4,3 0 0 4,0-3 0-6,8-7 0 4,1-5 0 1,6 5 0-2,2-2 0 0,-3 3 0 0,9-3 0 3,-5 4 0-4,-5-3 0 1,3 3 0 0,-7-3 0 1,-3 1 0 0,0 7 0-2,-3-7 0 2,5-1 0 0,-2 3 0 0,4 4 0-2,-10-3 0 4,-2 7 0-4,-3 0 0 2,-5 0 0-2,1 0 0 2,-1 0 0 1,10 0 0-2,0 0 0 0,3 0 0 0,8 0 0 3,8 0 0-4,2 0 0 0,9 0 0 2,2 0 0 0,-2 3 0 0,-5 8 0-2,-11-6 0 2,-7 0 0-1,-8-5 0 3,-3 0 0 15,2 0 0-24,-5 0 0-1,4 0 0 2,3 0 0 4,-1 0 0 2,4 0 0 0,0 0 0 0,-1 0 0-1,-4 0 0 0,2 0 0 2,-5 6 0-2,5 0 0-1,0-1 0 2,6 1 0 0,7 2 0 0,2-3 0-2,11 4 0 2,-5 2 0 0,1 4 0 1,5 0 0-4,-4-1 0 3,-8-6 0-1,-6-6 0 2,-12-2 0-3,-7 0 0 2,0 0 0 0,2 0 0 0,-2-14 0-1,0 4 0 0,4-5 0 2,-1 3 0-2,5-7 0-1,3-2 0 2,-1 2 0 0,-6 4 0 0,-9 6 0-2,-5 4 0 2,5 5 0 0,-2 0 0 0,1 0 0-2,1 0 0 3,-5 0 0-2,11 0 0 1,-2 0 0-2,-4 0 0 2,-1 0 0 0,-4 0 0 0,-4 0 0-1,0 0 0 0,-7 0 0 2,-1 0 0-2,5 2 0-1,3 8 0 2,0 0 0 0,-1 1 0 0,1 1 0-2,-3-3 0 2,-1-3 0-1,-6-1 0 2,-7-1 0-3,-4-2 0 2,-4-2 0-1,-1 3 0 1,0-3 0-1,0 0 0 1,-2 0 0 1,-2 0 0-2,4 0 0 0,-5 0 0 0,4 0 0 2,-4 0 0-2,4 0 0-1,6-22 0 3,0-14 0-2,-3-11 0 2,4-4 0-3,-2-4 0 2,-2-5 0 0,-6-5 0-1,3 2 0 0,-4 8 0 0,0 19 0 3,0 15 0-3,-5 18-69 0,-29 3-112 0,-18 5-87 0,25 22-47 1,9 11-615 0</inkml:trace>
    </iact:actionData>
  </iact:action>
  <iact:action type="add" startTime="21707">
    <iact:property name="dataType"/>
    <iact:actionData xml:id="d10">
      <inkml:trace xmlns:inkml="http://www.w3.org/2003/InkML" xml:id="stk10" contextRef="#ctx0" brushRef="#br1">18336 7912 931 0,'0'0'218'4,"0"0"-29"3,0 0-32 2,0 0-64-3,-137 214-22 2,79-140-4 0,6-11-18 0,10-17-10-2,11-15-12 2,17-17-6 0,7-13-8-1,7-1-8 0,0 0-2 1,34-19 14 0,30-30-15 0,24-16-1-2,-6 3-1 2,-20 16 1 3,-21 19 0-6,-20 14 3 1,-17 13 13 2,-4 0 16 0,0 23 3 0,-25 32 16-2,-18 20-52 3,-5 9 0 1,9-12 0-2,11-21 0-4,8-15 0 4,13-22 0 0,7-12 0-1,0-2 0-1,15 0 0 3,43-43 0-2,27-31 0 2,18-24 0-2,4-9 0 0,-22 19 0 2,-25 33 0-2,-33 29 0-1,-23 26 0 1,-4 0 0 1,-21 52 0 1,-34 34 0-3,-10 27 0 2,-2-5 0 0,12-19 0 0,15-24 0-2,15-26 0 2,12-25 0 0,13-12 0-1,0-2 0 0,15 0 0 1,43-34 0 0,17-21 0-1,5-3 0 1,-13 8 0-1,-25 18 0 2,-19 17 0-2,-23 15 0-2,0 0 0 3,0 28 0 0,-26 27 0 1,-6 8 0-4,-5-3 0 4,2-19-3-2,5-8-102 1,5-11-87-2,21-22-116 4,4 0-202-4</inkml:trace>
    </iact:actionData>
  </iact:action>
  <iact:action type="add" startTime="22833">
    <iact:property name="dataType"/>
    <iact:actionData xml:id="d11">
      <inkml:trace xmlns:inkml="http://www.w3.org/2003/InkML" xml:id="stk11" contextRef="#ctx0" brushRef="#br1">23569 9704 367 0,'0'0'454'4,"0"0"-268"2,0 0-48 2,0 0-52 0,0 0-22 0,0 0-2-2,-76 53 1 1,12-2-4 3,1 10-20-4,3 2 2 0,8-4-12 3,10-3-4-1,7-13-6-2,13-13-4 2,7-13-13 0,12-11 1 0,3-6-2 0,0 0-1-2,33-29 6 2,34-31-1 0,28-22-1 0,-2-6-4 0,-10 14 2 4,-25 21-2-7,-27 27 8 3,-18 18 30-3,-13 8 11 2,0 0 10 1,-30 36-22-2,-39 27-18 1,-17 11-19 2,-3-4 9-2,14-7-6 2,12-11 2-4,23-19-3 4,13-14 1-2,23-13-3 2,4-6 2-4,0 0-1 3,40-13 0 1,34-34 10-1,25-20-11-3,1-3 1 4,-12 7 0-1,-26 20-2 0,-33 17 2-2,-19 24-1 1,-10 2 2 2,0 6 7-2,-33 42 8 0,-13 15-12 0,-9 7 8 1,13-13 3 1,14-18-2-3,14-10-4 2,7-18 5-1,7-11-3 1,0 0-3-2,34 0-3 3,30 0-6-1,21 0 0-1,-7-4 0-1,-9-9 0 3,-14 2 0-1,-23 8 0 0,-18 3 0-2,-9 0 0 1,-5 12 0 3,0 29 0-3,-9 5 0-1,-14-5 0 2,-3-6-3 0,-3-8-51 0,5-12-29-2,-7-7-78 2,23-8-69-1,-3 0-125 1</inkml:trace>
    </iact:actionData>
  </iact:action>
  <iact:action type="add" startTime="25643">
    <iact:property name="dataType"/>
    <iact:actionData xml:id="d12">
      <inkml:trace xmlns:inkml="http://www.w3.org/2003/InkML" xml:id="stk12" contextRef="#ctx0" brushRef="#br1">19528 10973 87 0,'0'0'138'4,"0"0"-17"3,0 0-15 2,0 0-6-1,0 0 2-2,0 0-37 2,0 0 23 0,-82-5-28 0,14 5-22-2,-13 21-6 2,-22 32-14 1,-13 19-4-2,-3 23 1-1,5 17 2 2,18 7 2 0,20 4-9 0,17-4-2 0,29-8 10-1,25-5 7 2,5-10-11-1,46-16-5-3,42-13 4 3,30-21-12 0,19-25 10 2,10-21-7-6,-8-21-1 4,-15-56-2 0,-26-32 0 0,-25-14 1 1,-39-5-2-4,-29-5 0 5,-5 8-5-4,-21 7-26 0,-25 22-65 2,15 82-152 0,3 14-434 0</inkml:trace>
    </iact:actionData>
  </iact:action>
  <iact:action type="add" startTime="26506">
    <iact:property name="dataType"/>
    <iact:actionData xml:id="d13">
      <inkml:trace xmlns:inkml="http://www.w3.org/2003/InkML" xml:id="stk13" contextRef="#ctx0" brushRef="#br1">22361 11321 355 0,'0'0'176'5,"0"0"-37"1,-239-3-22 3,127 36-61-2,-5 10-24 2,-1 23-12-4,2 20-5 3,9 17-7 0,9 18 4 0,14 8 9-2,20 6 7 2,19 4-1 0,25 5 1 0,20-6 1-1,20-3-5 0,65-14 18 1,33-24 2 3,22-28-2-6,19-34-7 2,4-35-11 1,-7-26-23 0,-19-70 4-2,-34-36-4 3,-24-26-2-2,-33-11-1 2,-17-9-2-4,-22 8-5 4,-7 14-19-2,-16 22-26 1,-35 33-81-2,12 95-169 2</inkml:trace>
    </iact:actionData>
  </iact:action>
  <iact:action type="add" startTime="28611">
    <iact:property name="dataType"/>
    <iact:actionData xml:id="d14">
      <inkml:trace xmlns:inkml="http://www.w3.org/2003/InkML" xml:id="stk14" contextRef="#ctx0" brushRef="#br1">18325 16657 751 0,'0'0'270'5,"0"0"-99"-1,0 0-21 5,0 0-62-1,0 0-22 0,0 0 6-2,14 180-11 2,-17-137 1 0,-8 0-10 0,6-7-10-2,0 1 4 2,1-6-8 0,4-12-5 0,0-2-10-2,0-5-3 2,0-5-12 0,9-7-1 0,24 3-2-1,16-3-3 0,9 0 5 1,6 0 14 0,9 0 13 0,9-10-16 0,7-2-18 0,1 0 0-1,-1 1 0 0,0 6 0 1,-8 5 0-1,3 0 0 2,9 0 0-4,4 0 0 4,2 0 0-2,9 0 0 2,1 0 0-4,-9 3 0 3,-3-3 0 0,-6 0 0 0,6 0 0-1,2 0 0 0,1 0 0 3,1-3 0-4,8 3 0 0,0 0 0 2,2 0 0 0,6 0 0 0,-4 0 0-2,-2 0 0 3,-9 0 0-1,-10 0 0 0,-5 0 0-3,-11 0 0 3,-5 5 0 1,3 6 0-2,-3-4 0-1,5-7 0 3,2 0 0-2,-1 0 0 1,5 0 0 0,0 0 0-2,0 0 0 4,-3 0 0-4,-2 0 0 0,4-7 0 2,-5-1 0 0,1 3 0 0,5 5 0-2,1-3 0 3,-2-3 0-2,-5 4 0 2,-4-10 0-4,4 2 0 5,6-4 0-4,1 0 0 3,2 4 0-4,-1 2 0 3,-5-1 0 0,5 7 0 0,-5-3 0-1,-2-2 0 0,4 2 0 3,-5 2 0-4,-7 1 0 1,1-1 0 0,-6 3 0 1,1-6 0 0,1 6 0-1,-3-5 0 0,4 2 0 1,3-2 0 1,1-1 0-4,-2 3 0 4,-6 1 0-1,-1 2 0 0,-11 0 0-3,1 0 0 3,-9 0 0 0,-4 0 0 0,-4 0 0 0,-4 0 0-2,-2 0 0 3,0 0 0-2,-3 0 0-1,-5 0 0 2,-4 2 0 0,-5 1 0-1,1-3 0-1,0 0 0 3,-8 2 0-2,1-2 0 2,-6 0 0-4,0 0 0 3,0 0 0 0,0 0 0 0,0 0 0-2,0 0 0 2,0 0 0 0,0-5 0 0,0-41 0 0,3-25 0-2,0-19 0 4,1-3 0-3,2 1 0-1,-5 13 0 2,6 16 0-1,-3 23 0 1,-4 21 0-2,0 19 0 3,0 0 0-2,0 0-3 2,0 0-213-4,0 0-89 3,0 5-173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03:59.6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010">
    <iact:property name="dataType"/>
    <iact:actionData xml:id="d0">
      <inkml:trace xmlns:inkml="http://www.w3.org/2003/InkML" xml:id="stk0" contextRef="#ctx0" brushRef="#br0">19285 7694 453 0,'0'0'120'7,"0"0"41"-1,0 0-75-2,0 0-13 5,0 0 55-2,0 0 30 1,0 0-18-2,24-14 7 2,-24 14-24 0,0 19-18 1,-15 2-22-3,-14-1-21 1,-7-1-21 2,-9-2-5-2,0-6 5-1,-5-3-8 2,-2-4 8 1,1-4-25-2,3 0-16-1,-4 0 0 2,-3 0 0 3,0 0 0 0,0-12 0-8,3-5 0 5,1 0 0 0,0 1 0-1,1 2 0-2,6 2 0 3,4-3 0 2,4 7 0-3,-1-3 0 0,6 6 0-1,0 1 0 3,-2 1 0-1,7 3 0-3,-10-1 0 4,7 1 0-1,-1 0 0 0,-1 0 0 0,-3 0 0 1,5 0 0-4,-5 0 0 4,0 0 0-5,2 0 0 5,1 1 0-1,-1 2 0-1,3 3 0 0,2-3 0 0,-1 0 0 1,2 1 0 1,7 3 0-3,-2-2 0 1,2 0 0 28,4 1 0-34,-5-2 0-1,6 0 0 0,-2 4 0 2,4-3 0 6,2 1 0-2,3 0 0 2,4-3 0 0,-4-1 0 0,7-2 0-2,0 0 0 2,0 0 0 0,0 0 0 0,0 6 0-2,0 6 0 2,0 5 0 1,0 9 0-1,0 1 0-2,0 2 0 1,0 0 0 3,0-2 0-3,0 3 0-2,0 0 0 4,0 0 0-2,0-3 0 1,7 4 0-2,-4 0 0 2,4 1 0 0,-4-1 0 4,-1 3 0-8,-2 4 0 3,0-2 0 0,0 5 0 1,0-6 0-2,0 2 0 3,0 1 0-2,0-4 0 2,0 2 0-2,0 5 0 0,0-2 0 2,0 1 0-2,0 2 0-1,0-5 0 2,0-1 0 0,0-5 0 0,0-2 0-2,0 2 0 2,0 5 0-1,0 5 0 4,3 2 0-6,7 3 0 3,-6 2 0-1,1-7 0 0,-3-3 0-1,1-2 0 2,3 3 0 1,-2-3 0-1,2 3 0-1,-3-3 0 0,-3-3 0 3,0-1 0-4,0-4 0 0,0 2 0 1,0-5 0 2,1 2 0-2,-1-3 0 0,0 0 0 0,0 2 0 2,0 3 0-1,0 2 0-2,6 1 0 3,-4-4 0-2,1-3 0 1,-3-6 0-3,0 2 0 3,0-2 0 1,0 1 0-2,0-4 0 0,0-2 0 1,0-3 0 1,0-5 0-3,0-1 0 0,0-2 0 2,9-3 0 0,6 0 0 0,6 0 0-2,8 0 0 3,-3 0 0-2,5 0 0 2,-1 0 0-4,1 2 0 4,6 1 0-2,2 0 0 1,6 0 0-2,-1 0 0 2,10-1 0 0,1-2 0 1,-2 3 0-2,4-3 0-1,-2 0 0 3,0 0 0-2,0 0 0-1,-2 0 0 3,-2 0 0-2,-2 0 0 1,-6 0 0-1,-7 0 0 0,-7 0 0 1,0 0 0 0,-5 0 0-1,-3 0 0 0,6 2 0 2,1 4 0-2,5-1 0 0,4 1 0 0,2-6 0 2,9 2 0-4,-1-2 0 6,-5 0 0-4,-3 0 0 1,-8 0 0-2,-4 0 0 0,-1 0 0 2,-4 0 0 1,1 0 0-2,1 0 0-1,-3 0 0 2,4 0 0 0,2 0 0 0,-3 0 0-2,0 0 0 2,-1 0 0 1,-2 3 0-4,-3 2 0 25,-7 2 0-30,5 0 0 0,-3 2 0 2,-2-1 0 5,4 0 0 1,1-2 0 0,-5-3 0-1,2-1 0-1,-10 0 0 2,1-2 0 0,-4 0 0 0,5 0 0-2,-5 0 0 2,0 0 0 0,0 0 0-2,0 0 0 2,0-2 0 0,0-22 0 0,0-10 0 0,0-6 0-2,0-13 0 2,0-5 0 0,0-9 0-1,0-1 0 1,0 1 0-1,0 10 0 3,6 9 0-4,3 5 0 0,0 3 0 3,-6 1 0-1,-3 2 0-1,0-8 0-1,0 1 0 2,-3-4 0 1,-13-7 0-1,3 0 0-3,3 2 0 3,-3 5 0 0,2 7 0-2,-2 3 0 2,3 4 0 1,-2 0 0-1,8-8 0-1,-6 1 0 1,7-3 0-1,3-2 0 1,0-6 0 0,0-3 0-3,0-8 0 4,0 0 0-2,0 4 0 5,8-4 0-6,-1 5 0 3,-1 4 0-5,0 1 0 5,1 4 0-5,-2 11 0 4,-5 7 0 0,0 14 0 1,0 7 0-4,0 8 0 3,-3 2-50 0,-33 0-135 0,10 0-80-1,0 12-140 0</inkml:trace>
    </iact:actionData>
  </iact:action>
  <iact:action type="add" startTime="5919">
    <iact:property name="dataType"/>
    <iact:actionData xml:id="d1">
      <inkml:trace xmlns:inkml="http://www.w3.org/2003/InkML" xml:id="stk1" contextRef="#ctx0" brushRef="#br0">5772 2031 943 0,'0'0'203'6,"0"0"-80"1,0 0-27 0,0 0-62 0,0 0 10 1,0 0 12-1,-141-13-23-1,84 13 33 2,-7 0-14 0,-8-4-13 0,-5-3 28-2,-4-3-25 3,-5 6-4-2,-2 1 4 2,1 3-8-4,-2 0 6 4,7 0-24-1,-3 0 11 2,-5 0-3-6,0 11-3 4,-3-3-14 1,1 1-7-1,0-3 0-1,2 1 0 0,-2 1 0 2,1 0 0-2,3-2 0-1,5-3 0 2,4-3 0 0,10 0 0 0,6 0 0-2,1 0 0 2,4 0 0 0,7 0 0 1,-7 0 0-4,0 0 0 3,-1-9 0 0,3 5 0 0,-5-8 0-2,-3 1 0 2,-6 0 0 0,-1-5 0 0,2 5 0-1,-1-1 0 0,-4 3 0 2,3 2 0-2,0 0 0-1,5 1 0 2,5 0 0 0,6 1 0 0,-4-1 0-2,4 0 0 3,-4 1 0-2,1 3 0 2,-6 2 0-4,4-3 0 4,-1 3 0-2,-1 0 0-1,4 0 0 2,-3 0 0 0,1 0 0 0,-1 0 0 0,1 0 0-1,-3 3 0 0,4 8 0 2,4-5 0-4,3 1 0 3,0-1 0 0,4 0 0 0,0-2 0 0,1 6 0-2,5-3 0 3,0 7 0-2,-1 1 0 3,7 1 0-6,-1-1 0 4,3 0 0 0,10-5 0-2,6 3 0 2,7-3 0 0,-2-3 0-1,0 3 0-1,-1 5 0 4,-4 4 0-4,2 3 0 4,-1 2 0-2,5-1 0-2,5-1 0 1,-2 2 0 0,2 9 0 1,4 7 0-2,3 5 0 3,0 6 0-2,-3-1 0-1,3 2 0 2,-2-1 0 0,-1-4 0 0,-1-1 0 0,4 7 0-2,0 0 0 2,0 9 0 0,0-2 0-1,0 2 0 2,0-1 0-2,0-1 0 2,0-2 0-2,0 1 0-1,0 2 0 2,4-1 0 0,1-3 0 0,-2 1 0-2,0-3 0 3,0-1 0-2,1-4 0 0,-4 2 0 0,2-9 0 1,-2-7 0 0,4-1 0 0,-4-2 0-2,0-6 0 2,0-8 0 0,0-5 0-1,3-11 0 0,-3-3 0 0,0 0 0 1,0 0 0-2,2 0 0 2,-2 0 0 0,3 0 0 0,10 3 0 0,8 8 0-3,6 3 0 5,12 1 0-3,8 2 0 2,0-6 0-3,12 1 0 3,1 1 0 1,11 0 0-6,2 4 0 3,-1-4 0 1,7 1 0 0,4-1 0-3,2 3 0 4,10 1 0-2,5 0 0 2,5-1 0-3,3-7 0 1,0 1 0 1,-6-4 0 0,-5-2 0-1,-4-3 0 0,-1 3 0 3,-2-2 0-3,-1 4 0-2,-6-4 0 3,-1 0 0 1,0 1 0-2,0 1 0 0,-5-2 0 1,11 1 0 0,-4-3 0-1,-2 3 0-1,6-3 0 4,-2 2 0-4,-9 0 0 4,-2 2 0-2,-13-1 0-1,3 0 0-1,-10-1 0 2,3 1 0-1,-3-1 0-1,5 0 0 5,4-2 0-5,5 0 0 3,0 0 0-5,3 0 0 4,-7 0 0 0,3 0 0-2,-4 0 0 2,-4 0 0 0,-1 0 0 0,-4 0 0 0,0 0 0 0,0 0 0-2,-2 0 0 4,3 0 0-3,6 0 0 0,4 0 0 1,0 0 0-1,-2 0 0-1,-9 0 0 1,-6 0 0 4,-12 0 0-5,-5 0 0-1,-4 0 0 3,-1 0 0 0,3 0 0 0,1 0 0-2,4 0 0 2,0 0 0 1,1 0 0-2,-3-2 0 0,-2-3 0 0,3 5 0 2,-11-5 0-2,-1 5 0-1,-6-3 0 2,-12-1 0 0,3 2 0 0,-3 2 0-1,-2 0 0 0,11-5 0 2,1 0 0-2,8-4 0-1,6 1 0 2,-4 1 0 1,-2 0 0-2,2 2 0-1,-1 0 0 2,-1 2 0 0,3 0 0 1,-4 0 0-3,2 0 0 3,2-1 0-1,-4 0 0 1,-2-2 0-5,-7 4 0 3,-3-1 0 1,-2 1 0 0,-6 2 0-1,3-3 0 0,-4 0 0 2,3-20 0-1,-3-14 0-3,0-22 0 3,0-16 0 0,0-8 0 0,0-12 0-2,-15-12 0 2,-4-4 0 0,3 1 0 0,3 11 0-2,3 11 0 3,2 13 0-2,-1 6 0 1,-2 4 0 0,4 2 0-2,-6 0 0 2,-2 1 0 0,3-5 0 0,2 4 0-2,5 8 0 4,-2 9 0-3,4 3 0 2,-3 0 0-4,1 0 0 4,-3-6 0 0,0 9 0-4,2-3 0 3,-1 3 0-1,-1-2 0 0,-5-1 0-1,2-3 0 4,-2 4 0-3,1 8 0 0,2 7 0-1,8 12 0 2,-1 7 0 0,3 2 0 0,0 6 0-1,0 0 0 0,0 0-28 2,0 0-90-2,0 0-81-1,3 10-254 2</inkml:trace>
    </iact:actionData>
  </iact:action>
  <iact:action type="add" startTime="9906">
    <iact:property name="dataType"/>
    <iact:actionData xml:id="d2">
      <inkml:trace xmlns:inkml="http://www.w3.org/2003/InkML" xml:id="stk2" contextRef="#ctx0" brushRef="#br1">21488 7684 643 0,'0'0'256'5,"0"0"-66"3,0 0-49 0,0 0-23-2,0 0-14 3,0 0-10-2,0 0-19 2,14 0-28-4,-36 0-7 3,-20 0 30 0,-8 0-35 0,-2 0 7-1,-6 0-13 1,5 0-5 0,-2 0 10 0,2-4-4-2,1 1-8 2,4-2-2 0,-1-2 0-1,1 3-7 3,0-2-13 1,-1 4 0-7,1-2 0 5,1 3 0-3,1 1 0 0,3-4 0 1,2 1 0 2,0 0 0-3,6 1 0 2,1-3 0-1,3-1 0 1,-1 3 0-2,-2 0 0 3,0 1 0-1,-3 0 0 0,8-2 0-3,5 4 0 4,6 0 0 1,-2-2 0-3,6 2 0-1,-2 0 0 0,3 0 0 2,-3 0 0 1,-3 0 0-4,-6 0 0 3,-2 0 0 0,3 0 0 0,-1 0 0-2,4 0 0 4,6 0 0-4,3 0 0 2,3 0 0-2,5 2 0 2,-4-2 0 0,-5 6 0 0,0-1 0-1,-1 1 0 0,0 0 0 2,4-2 0-2,0 2 0-1,2-2 0 2,-4 3 0 0,8 2 0 0,-8 1 0-2,6 0 0 2,3 5 0 0,-7 1 0 0,7 9 0-1,-1 3 0 1,3 3 0 0,1 6 0 2,0 6 0-4,0 4 0 2,0-1 0-2,0 3 0 1,0-2 0 0,0-1 0 1,0 0 0 1,0 0 0-2,-3 0 0-1,0 3 0 2,-3-8 0 0,2-9 0 0,1-4 0-3,1-3 0 4,-4-1 0-2,2 1 0 2,4 2 0-4,0-1 0 4,0 3 0-2,0-5 0 1,0 2 0-2,0 4 0 2,0 4 0 0,0 11 0 1,0-5 0-2,0-1 0 2,0-9 0-2,0-3 0 2,0-2 0-5,0 2 0 3,0 1 0 1,0-1 0 0,0-6 0-2,0 5 0 2,0-4 0 1,0 2 0-1,0 6 0-2,0 7 0 1,0 3 0 1,0-1 0 0,0 1 0-1,0-4 0 0,0-3 0 2,0 1 0-2,0-1 0 0,0-2 0 1,0 1 0 0,0-4 0-1,0 5 0 0,0 14 0 0,0-1 0 2,0-6 0-2,0-4 0-1,0-14 0 2,0-8 0 0,0 0 0 0,0-4 0-2,0-1 0 2,0-4 0 0,0-2 0 0,0 2 0-2,0 9 0 3,0 0 0-2,0 5 0 1,0-2 0-1,0-9 0 0,0-6 0 2,0-2 0-2,0 0 0-1,0 0 0 2,0 0 0 0,4 0 0 0,17 0 0-2,3 3 0 2,1 0 0 0,5 3 0 1,7-4 0-4,-2-2 0 5,12 0 0-1,1 0 0-3,1 0 0 1,2 0 0 0,-2 3 0 0,-1-1 0 1,-1-2 0-1,-2 0 0 0,0 0 0 4,4 0 0-5,3 0 0 1,1 0 0 0,6 0 0 1,-1 0 0 0,-6 0 0-2,-4 0 0 2,-2 0 0 0,-3 0 0 0,-1 0 0-2,3 0 0 3,0 3 0-2,7 4 0 1,1-6 0-2,4 5 0 2,-2-4 0 0,2 1 0 0,2 1 0-1,-4-4 0 0,-10 0 0 2,-3 0 0-2,-5 0 0-1,-7 0 0 2,-2 0 0 0,-4 0 0 0,-6 0 0-3,-1 0 0 3,0 0 0 0,-1 0 0 0,-8 0 0-2,-2 0 0 2,-6 0 0 0,0 0 0 0,0 0 0-2,0 0 0 2,0 0 0 0,0 0 0 0,0 0 0-1,0 0 0 0,0 0 0 2,0 0 0-2,0 0 0-1,0-28 0 2,0-8 0 1,3-5 0-1,1 3 0-3,1 0 0 3,-2-3 0 0,7-3 0 1,-7-4 0-4,3 5 0 4,-6-6 0-2,0-1 0 1,0-4 0-1,0-3 0 0,0-6 0 2,0-5 0-2,0-6 0 0,0 1 0 0,0 4 0 3,0 6 0-4,0 10 0 1,0 5 0 0,0 0 0 2,0 5 0-2,0 0 0-1,0 4 0 2,0-2 0 0,0 0 0 4,0-2 0-7,0-4 0 5,-3-6 0-6,0 0 0 4,-4-5 0-3,1 3 0 3,-1 7 0 1,2 9 0 0,-2 9 0-2,5 10 0 0,2 10 0 0,-3-2 0 0,0-4 0-1,1-6 0 2,-4-7 0 0,5-2 0 0,-2-2 0-2,0 1 0 3,0 1 0-2,3 0 0 5,0 7 0-5,0 8 0 0,0 5 0-2,0-1 0 2,0 2 0-1,0-7 0 2,0-2 0 0,0-4 0 0,0-8 0-1,3 0 0 0,3 7-33 3,-5 2-104-4,-1 11-98 0,0 11-73 2,0 0-260 0</inkml:trace>
    </iact:actionData>
  </iact:action>
  <iact:action type="add" startTime="15600">
    <iact:property name="dataType"/>
    <iact:actionData xml:id="d3">
      <inkml:trace xmlns:inkml="http://www.w3.org/2003/InkML" xml:id="stk3" contextRef="#ctx0" brushRef="#br1">22453 4143 706 0,'0'0'277'3,"0"0"-98"5,0 0-52 0,0 0-46-1,0 0-2 0,0 0-26 3,0 0 32-3,0 0-4 1,-70-14-12-3,10 14-9 3,-2 0-4 0,-13 0-7 1,-6 0-9-4,-1 0-6 4,4 0-8-2,-5 0 2-1,1 0-11 2,-5 0-17 3,-5 0 0-3,0 0 0-3,8 0 0 4,5 0 0-2,11 0 0 1,8 0 0-1,9 0 0 0,1 0 0 2,8 0 0-2,0 3 0 0,4 2 0 0,8 4 0 1,3-4 0 0,6 2 0-2,8-3 0 2,8 0 0-1,2-4 0 1,3 0 0-2,0 0 0 2,0 0 0 0,0 0 0 0,-3 2 0-1,-7 0 0 0,0 1 0 1,-5 6 0 1,2-4 0-4,3-3 0 3,0 6 0 2,2-5 0-4,-2 3 0 3,4 2 0-2,1-3 0 1,2-1 0-1,3-2 0-1,0-2 0 1,0 0 0 1,0 0 0 0,0 0 0-2,0 0 0 2,0 0 0 0,0 0 0 0,0 0 0-2,0 0 0 2,0 0 0 0,0 0 0 0,0 0 0 0,0 0 0-2,0 0 0 3,0 0 0-2,0 0 0-1,0 0 0 2,0 0 0 0,0 0 0 0,0 3 0-2,0 11 0 2,0 6 0 0,0 6 0 0,0-4 0-2,0-8 0 3,0-4 0-2,0-2 0 1,0-4 0 0,0-2 0-2,0-2 0 2,0 0 0 0,0 0 0-1,0 0 0 0,0 0 0 2,0 0 0-2,0 0 0-1,0 0 0 2,0 0 0 0,0 0 0 0,0 0 0-2,0 0 0 2,0 0 0 0,0 13 0 0,3 13 0-2,0 3 0 2,1 16 0 0,0-2 0 2,-4 3 0-4,0-1 0 1,0-2 0 1,0-4 0 0,0-2 0-2,0 5 0 1,0-5 0 3,0-1 0-4,0 0 0 0,0-6 0 3,0 3 0-2,0 0 0 3,0 0 0-5,0 4 0 4,0 8 0-2,0-5 0 1,0-1 0-2,0-3 0 4,0-12 0-4,0 0 0 3,0-1 0-4,0-4 0 3,0 4 0-1,0 6 0 1,0-5 0 0,0 3 0-1,0-4 0 2,0 1 0-3,0 4 0 0,0-1 0 2,0 0 0 0,0-2 0 1,0 2 0-4,0 3 0 4,0-2 0-1,0-6 0 0,0-10 0-3,0-5 0 3,0-4 0 0,0-3 0 0,0 0 0-2,0 0 0 2,0 0 0 0,0 0 0 0,0 0 0-1,0 0 0 0,0 0 0 2,0 0 0-2,0 7 0-1,11 13 0 2,15 4 0 0,-2 4 0 0,-7-11 0-2,-2-4 0 3,-2 0 0 0,2-1 0 1,1-2 0-4,-5 1 0-1,9-3 0 3,-2 1 0 0,6 1 0-3,3 2 0 4,5 2 0-2,4-1 0 2,-2 1 0-3,-2-4 0 1,2 4 0 2,3-5 0-2,5 1 0-1,13 0 0 2,3-3 0 0,11-2 0 0,10-5 0 1,1 0 0-2,8 0 0 0,0 0 0 1,0 0 0-2,-3 0 0 7,-6 0 0-9,-9 0 0 3,-4 0 0 0,-8-5 0 0,-8-1 0 0,-11-5 0 1,-5 4 0-1,-13-2 0 1,-10 4 0 0,-4 2 0-1,-7 3 0 1,0 0 0-2,3 0 0 2,-3 0 0 0,0 0 0-2,0 0 0 2,0 0 0 0,0 0 0 1,0 0 0-4,0 0 0 3,0 0 0 0,0-5 0 0,0-20 0-2,0-17 0 3,0-11 0-2,2-13 0 2,2-3 0-1,1-10 0-2,3-9 0 3,-3-6 0-2,-2-6 0-1,-3 1 0 2,0-2 0 0,0 0 0 0,-13-3 0-2,-11 0 0 2,0 0 0 0,-2 12 0 1,6 16 0-4,9 13 0 4,6 20-26-2,5 11-85 1,0 8-42-2,16-2-56 1,4 26-117 1,6 0-595 1</inkml:trace>
    </iact:actionData>
  </iact:action>
  <iact:action type="add" startTime="17872">
    <iact:property name="dataType"/>
    <iact:actionData xml:id="d4">
      <inkml:trace xmlns:inkml="http://www.w3.org/2003/InkML" xml:id="stk4" contextRef="#ctx0" brushRef="#br1">29622 3786 394 0,'0'0'185'4,"0"0"-11"4,0 0 23 1,0 0-44-3,0 0-53 1,0 0 2 1,0 0-35 0,-7 10 17-1,-51-8 9-1,-15 3-10 2,-17 4-11 0,-16 1-20 1,-7 0-11-4,-14-3-13 3,-11-7 1 0,-2 0-16 1,1 0 11-1,10 0-11 2,15-3-1-1,20-1 7-4,15 4 1 1,14 0-4 0,18 0-5 3,12 0-1-2,8 0-1-1,7 0 3 3,9 0-9-2,7 0 5 1,3 0-1-2,-2 7 4 2,3 10-6 1,-3 12-5-1,3 14 0-2,0 3 0 3,0 8 0-2,0 4 0 1,0 5 0-2,0 2 0 2,0 9 0 0,0-2 0 0,0 4 0-1,0 7 0 0,0 1 0 2,0 3 0-2,0-3 0-1,0 2 0 2,3-2 0 0,0 7 0 0,2 1 0-2,-2 4 0 2,1-3 0 0,0-2 0 1,3-6 0-5,-2-6 0 6,6-2 0-3,-7-12 0 1,5-5 0-2,-6-11 0 2,-2-5 0 0,-1-8 0 0,4-3 0-1,-1-4 0 0,0-3 0 2,0-6 0-2,1 0 0-1,-1 0 0 1,-1-4 0 1,1-2 0 0,-3-4 0-2,0-1 0 2,0-7 0 0,2-2 0 1,-2 0 0-4,0 0 0 3,4 0 0 0,7 0 0 0,15 0 0-2,13 0 0 2,18 0 0 0,9 0 0 0,4 0 0-1,14 0 0 0,7 0 0 3,9 5 0-4,5 3 0 3,-4 1 0-1,4-3 0-1,-8 2 0 0,0-5 0-2,2-3 0 3,3 0 0 1,-5 0 0 0,-5 0 0-5,-15-8 0 5,-5-6 0-2,-14-5 0 1,-9 2 0-2,-4-2 0 2,-12 6 0 0,-12 2 0 0,-5 2 0-1,-8 6 0 0,-4 3 0 2,-1 0 0-2,0 0 0-1,-3 0 0 2,3 0 0 0,-2 0 0 0,-1-2 0-2,4-6 0 3,1-14 0-2,-5-25 0 2,0-26 0-3,0-34 0 2,0-27 0-1,0-21 0 1,-9-22 0 0,-1-3 0-1,0-3 0 1,3-3 0 0,3 8 0-1,4 11 0 0,0 25 0 2,0 30 0-2,0 24 0-1,0 19 0 2,0 10 0 0,0 10 0 0,-4 9 0-2,-7 8-58 2,-12 2-89 0,-9-8-105 1,13 32-69-3,-2 4-553 0</inkml:trace>
    </iact:actionData>
  </iact:action>
  <iact:action type="add" startTime="24295">
    <iact:property name="dataType"/>
    <iact:actionData xml:id="d5">
      <inkml:trace xmlns:inkml="http://www.w3.org/2003/InkML" xml:id="stk5" contextRef="#ctx0" brushRef="#br2">25903 7665 62 0,'0'0'343'5,"0"0"-199"1,0 0-27 1,0 0-7-1,0 0-13 0,0 0 18 2,0 0-10 1,-27 15-24-1,7 4-22-2,1 2-6 2,-5 4-18 0,-10 10 1-1,-3 13-3-1,-2 9-4 3,-1 9-6-2,1-3-11 1,8-6-5 1,4-16-2-4,11-16 3 3,11-12 2 1,5-13 4-4,0 0 2 4,0 0-2-1,0 0 7-1,0 0 1 3,15-5 2-5,4-9-21 3,-3-3-3 0,-1 1 3-3,-1 3 1 3,-2-4-4 1,3-2 4 1,-1-5-4-7,3 0 0 5,-6 4 1 1,-1 7 1-2,-7 9 1 0,-3 4 5 1,0 0 5-1,0 0 13 1,0 37 9 0,-22 16-19-2,-7 10-12 3,-1-4-2 1,10-10 2-6,5-11-1 6,4-16 3-3,6-13-3 1,5-2-3-1,0-7 2-1,0 0 1 2,29-38-2 1,19-23 0-4,8-12-1 4,-1-2 1-2,-9 12 0 1,-14 23-1-2,-17 21 0 3,-14 13 0-2,-1 6 0 1,0 6 11-2,-26 34-10 2,-12 13 8 2,1 3-3-4,2 0 2 0,8-7-3 2,10-6 7 0,4-9 9 0,8-15-14-1,5-14 0 0,0-5-5 1,0 0 0 0,18-12-2-1,30-34 4 1,20-14-4 0,-5-5-1-1,-2 2 1-1,-19 19 0 2,-24 19 1 1,-13 21-1-2,-5 4 6 1,-8 23 15-1,-34 35-5 1,-6 10-9 0,5 4 8-2,4-17-2 3,13-14-4-1,12-15-3 1,5-12-2-4,9-11 0 1,0-3-3 2,0 0 3 0,21-5-1-2,27-31 0 4,13-7 0-4,-9 5-3 3,-13 11 0-4,-20 17 0 4,-18 10 3-2,-1 0-3 1,0 14 0-1,-22 28-4 0,-12 1 4 2,7-2 1-1,0-6 1-3,10-8-1 3,3 0 0 1,2-4 2-2,6-11-1-1,6-11 1 2,0-1-3 0,0 0 2 0,0 0-1-2,0 0-2 2,6 0-2 1,6 0 2 0,-8 0-13-5,-4 0-11 4,0 0-29 0,0 0-54 0,0 0-63 0,0 0-132-2,0 0-986 3</inkml:trace>
    </iact:actionData>
  </iact:action>
  <iact:action type="add" startTime="25851">
    <iact:property name="dataType"/>
    <iact:actionData xml:id="d6">
      <inkml:trace xmlns:inkml="http://www.w3.org/2003/InkML" xml:id="stk6" contextRef="#ctx0" brushRef="#br2">28299 9173 795 0,'0'0'235'5,"0"0"-74"3,0 0-8-1,0 0-63 1,0 0-36-2,0 0 7 3,0 0-6-2,-103 106-11 1,77-77-4-2,13-8 4 2,-1 1-13 1,1-6-4-2,9-5 0 1,-2-5-14-1,6-3 1 2,0-3-8-3,0 0-1 1,0 0-5 0,6 0 7 2,15 0-7-2,7-12 2-1,-1-4-4 2,-6 3 4 0,-5 1-2 1,-11 10 2-3,-5 2 3 1,0 0 6 1,-8 19 12 0,-30 27-15-2,-2 7-3 2,8-10 1 0,8-10-1 1,8-11 2-3,8-11-1 1,4-8 3 3,4-3-4-4,0 0 0 4,7 0-1-5,35-14 5 3,20-18-9-1,13-15 0 0,-5-1 0 0,-16 11 0 2,-17 12 1 0,-26 17 1-4,-11 8 1 5,0 0-2-2,-16 31 10 0,-25 17-8-1,-8 8 2-1,10-13 3 1,15-10-6 1,8-19 3-2,9-10-4 2,7 0 4 1,0-4 0-2,0 0-1-1,7 0-2 2,37-17 1 0,14-24-3 0,8-11-1 0,-5 3 0-2,-16 8 2 3,-14 15 0-1,-23 14 1-3,-8 12 1 3,0 0-3 0,-20 21 7 0,-29 32-7-1,-10 3 0 2,8 0 0-1,9-12 0 0,15-15 0 1,9-9 0-5,11-13 0 5,7-7 0-2,0 0 0-2,0 0 0 3,0 0 0 0,21 0 0 0,6 0 0-3,4-12 0 4,-7-5-26-1,-12 6-52 3,-5-3-67-6,-7 6-70 3,0 8-87-1,0 0-241 0</inkml:trace>
    </iact:actionData>
  </iact:action>
  <iact:action type="add" startTime="30864">
    <iact:property name="dataType"/>
    <iact:actionData xml:id="d7">
      <inkml:trace xmlns:inkml="http://www.w3.org/2003/InkML" xml:id="stk7" contextRef="#ctx0" brushRef="#br1">26889 8861 465 0,'0'0'278'4,"0"0"-86"1,0 0-16 3,0 0-67 1,0 0-25-3,0 0 8 1,0 0-17 2,22-10-19-1,-22 10 9-3,0 0-10 3,0 0-3 1,0 0 4-1,0 0 0-2,-26 0-2 2,-12 0 10 0,-9 0-21 0,2 0-13-3,-4 0 3 3,-7 0-21 0,6 0-12 0,0 0 0 1,0 0 0-2,3 0 0 1,-4 0 0 0,-7 0 0-1,-4 0 0 0,-4 0 0 2,-3 0 0-2,1 0 0-1,2 0 0 2,-2-5 0 0,6-4 0 0,3 2 0-2,1 0 0 3,5 2 0-2,3 2 0-1,5-2 0 2,1-4 0 0,2 4 0 0,3-4 0 0,2 2 0-2,4 1 0 2,1 0 0 0,0 5 0-2,2-6 0 3,-4 4 0-2,0 1 0 0,5-3 0 1,-5 5 0-2,0-7 0 2,0 7 0 1,-1 0 0-2,-2 0 0-1,3 0 0 3,3 0 0-2,4 0 0 3,3 0 0-5,0 0 0 3,3 0 0-1,0 0 0-1,-4-2 0 2,1-1 0 0,-2 1 0 0,4 2 0 1,-6 0 0-3,4-2 0 1,0 2 0 2,0 0 0-1,-3 0 0 2,7 0 0-3,-4 0 0-1,-1 0 0-1,-3 0 0 2,1 0 0 3,-3 0 0-4,3 0 0 4,1 0 0-6,3 0 0 4,2 0 0 0,3 0 0-1,-1 0 0 0,2 0 0 1,-7 4 0 0,-3 8 0 3,-2 1 0-6,-1 1 0 3,3 0 0-1,-1 1 0 1,1 2 0-3,6-3 0 4,0 2 0-2,6-4 0 1,-1-5 0-2,8 1 0 4,-5 1 0-3,2 1 0 1,4 7 0-1,-6 2 0 1,2 3 0 0,-1 6 0-4,2-1 0 4,-2 5 0 0,3 1 0 1,-1 0 0-2,2 1 0 0,2-2 0 0,2-2 0 1,-2 0 0 0,-3-3 0-2,2-2 0 2,-1 2 0 0,1 0 0 1,5 4 0-3,-4-3 0 3,0-1 0-2,-1-3 0 0,2-2 0 0,2-3 0 1,3-3 0-1,0-1 0 1,0 1 0-2,0-1 0 2,0 8 0 0,0 2 0 0,0 3 0-1,0-4 0 0,0 3 0 1,0-2 0 1,3-4 0-4,-2-2 0 3,-1 1 0 0,4-6 0 0,-1-2 0-2,1-2 0 3,-2-8 0-2,-2 7 0 2,4-4 0-4,-4 0 0 3,3 4 0 0,-3-6 0 0,5-1 0-2,2 1 0 2,-1 5 0 0,3 0 0-2,0 0 0 3,7 0 0-2,-6-2 0 1,10-1 0 0,-2-2 0-2,3-3 0 3,2 2 0-2,3 2 0 2,-2-1 0-4,3 0 0 5,4-1 0-4,6-2 0 4,2 0 0-6,8 0 0 4,4 0 0 1,0 0 0-2,6 0 0-1,-4 0 0 2,2 0 0 0,-10 0 0-1,-3 0 0 1,2 0 0-1,-9 0 0 1,2 0 0 0,-1 0 0 0,1 0 0 2,5 0 0-5,8 0 0 3,-2 0 0-3,1 0 0 6,-1 0 0-5,1 8 0-1,-1 1 0 3,2-2 0 0,0 1 0 0,0 4 0 0,5-4 0-2,1 3 0 2,6-7 0 1,-3 6 0 0,4-3 0-4,-8 3 0 3,-6-3 0-1,-4 2 0 2,-5-2 0-4,-2 4 0 3,-2 1 0 0,8-1 0-1,-4-1 0 1,3 2 0 0,4-5 0-1,-1-1 0 2,2-2 0-3,-3 3 0 1,-1-7 0 1,-7 2 0-1,-8 1 0 0,-9-3 0 1,0 0 0 0,-5 3 0-2,1-3 0 2,-2 0 0 0,-1 0 0 0,-1 0 0-2,0 0 0 2,0 0 0 0,1 0 0 0,-4 0 0 0,3 0 0-1,-3 0 0 2,-4 0 0-3,5 0 0 0,-6 0 0 2,5 0 0 0,-2 0 0 0,6 0 0 1,1 0 0-4,-2 0 0 3,4 0 0 0,-6 0 0 0,0 0 0-2,-7 0 0 2,-3 0 0 0,0 0 0 0,0 0 0-2,0 0 0 2,0 0 0 0,0 0 0-1,-6 0 0 0,-39 0 0 2,-26 0-175-1,28 0-110-3,-7 0-138 4</inkml:trace>
    </iact:actionData>
  </iact:action>
  <iact:action type="remove" startTime="34458">
    <iact:property name="style" value="instant"/>
    <iact:actionData xml:id="d8" ref="#d7"/>
  </iact:action>
  <iact:action type="add" startTime="34463">
    <iact:property name="dataType" value="strokeEraser"/>
    <iact:actionData xml:id="d9">
      <inkml:trace xmlns:inkml="http://www.w3.org/2003/InkML" xml:id="stk8" contextRef="#ctx0" brushRef="#br3">30802 13096 430 0,'0'0'169'7,"0"0"45"-4,0 0-83 4,0 0-82 2,0 0-30-5,0 0-19 4,0 0-42 0,15-10-98 0,-15 10-175-2</inkml:trace>
    </iact:actionData>
  </iact:action>
  <iact:action type="add" startTime="36622">
    <iact:property name="dataType"/>
    <iact:actionData xml:id="d10">
      <inkml:trace xmlns:inkml="http://www.w3.org/2003/InkML" xml:id="stk9" contextRef="#ctx0" brushRef="#br4">26837 8688 289 0,'0'0'365'4,"0"0"-211"4,0 0-6-1,0 0-43 0,0 0-33 1,0 0 8-1,0 0 8 2,18 20 29-4,-24-14-24 4,-25-1 41-1,-3 3-44-1,-5-1-17-1,-3 0-19 3,-1 2-10-1,-2-8-13 0,3 3-9-2,-5-4 2 2,5 0-9 0,-6 0 9 0,-1 0 1-2,-3 0-25 5,-6 0 0-5,-7 0 0 2,-7 0 0-1,-3 0 0 0,-4 0 0 2,3 0 0-2,0 0 0-1,8 0 0 1,2 0 0 1,4 0 0 1,5 0 0-3,0 0 0 3,4 2 0-2,-2 1 0 2,3-3 0-4,1 3 0 3,-1-3 0 0,-1 4 0 0,0-4 0-2,1 0 0 2,4 0 0 0,-1 0 0 0,7 0 0-1,2 0 0 0,-5 0 0 2,3 0 0-2,-2 0 0-1,-3 0 0 2,-3 0 0 0,-8 0 0 0,-10 3 0-2,3 9 0 3,5-3 0-2,-2 3 0 3,11 0 0-6,0-1 0 4,11 0 0 1,12-2 0-2,7-2 0-1,1-1 0 2,3 1 0-1,2-1 0 1,-1-2 0-3,1 0 0 4,4 1 0 0,-2 5 0-2,-3-3 0-1,2 7 0 2,-1-4 0 1,-4 2 0-2,4 5 0-1,-1-8 0 3,5 8 0-2,-4 0 0 3,-4 3 0-6,4-1 0 4,-4 2 0 0,1-2 0 1,0 1 0-4,-3-1 0 4,2-6 0-2,8-2 0 1,1-2 0-2,4-6 0 2,-1 1 0 1,6 6 0-2,-6-5 0-1,1 7 0 2,1 4 0 0,-5 4 0 0,0 11 0-2,1 5 0 3,5-1 0-2,3 2 0 3,1-5 0-5,0-9 0 3,0 6 0 0,0-8 0-1,0 6 0-1,0-1 0 2,0-2 0 1,0 1 0-2,0-1 0-1,0 2 0 3,0-2 0-1,0 0 0 3,0-2 0-6,0-3 0 1,0-9 0 1,0-1 0 1,0-4 0-2,0-5 0 4,0 3 0-4,0-3 0 3,0 4 0-4,0 3 0 3,0 10 0 0,0 5 0 0,0 7 0 1,0-3 0-1,0-9 0 0,0-8 0-1,0-6 0-1,5-3 0 1,4 0 0 0,5 0 0 2,16 0 0-1,4 0 0 0,1 0 0-2,8 0 0 2,-3 0 0-3,8 0 0 4,1 0 0-2,9 0 0 3,1 0 0-5,-4 0 0 3,-1 0 0-1,-3 0 0 1,-6 0 0-2,-4 0 0 2,1 0 0 0,6 8 0 0,-6 1 0-1,3-4 0 0,5 1 0 1,-4-3 0 0,8 0 0-2,-6-3 0 2,-1 0 0 3,-8 0 0-3,-2 0 0-2,-8 0 0 1,7 0 0-1,2 0 0 4,1 2 0-5,6 0 0 2,-2 4 0 2,6-3 0-2,-4 0 0-1,2-3 0 3,-5 3 0-2,0-1 0 1,-2 3 0-1,2 2 0 0,5-2 0 2,-7 0 0-1,3 2 0-3,3-3 0 4,-6 1 0-2,6 1 0 2,-3-4 0-3,-1 4 0 3,0 0 0-2,-1-4 0 3,7 3 0-6,0 1 0 5,1 2 0-2,-2-3 0 1,7 2 0-2,-6-2 0 3,-2-3 0-2,-4 1 0 1,-5 0 0 0,-4-3 0-2,-5 0 0 3,0 0 0-2,4 0 0-1,-2 0 0 2,1 0 0 0,-4 0 0 0,-2 0 0-2,-6 0 0 3,-8 0 0-4,2 0 0 3,-5 0 0-2,-1 0 0 2,-1 0 0 0,-3 0 0 0,-1 0 0-1,4 0 0 1,1 0 0 2,6 0 0-4,-6-6 0-1,10-4 0 4,-2-3 0 0,2-4 0-2,6 0 0-1,-5-2 0 2,-1-1 0 1,-3 4 0-2,0 3 0-2,-5 2 0 6,1 6 0-6,-5 1 0 5,-1 1 0-5,2-2 0 3,-3 0 0 0,-3-1 0 0,4-2 0-2,3-2 0 2,-4-4 0 0,3-5 0 0,1-6 0-2,-2-3 0 2,2-2 0 0,-4-2 0 1,0-5 0-4,-3-3 0 3,1-4 0 0,-1 1 0 1,0 2 0-4,0-4 0 5,0-3 0-4,0-5 0 5,0-5 0-4,-1-2 0-2,-5 1 0 2,4 2 0 1,-3-2 0-2,0 10 0 2,2 6 0 1,-3 13 0-2,6 7 0-1,-7 13 0 2,7 6 0 0,0 4 0 0,-7 0-119-2,3 0-67 2,-6 24-52 0,7 12-168 0</inkml:trace>
    </iact:actionData>
  </iact:action>
  <iact:action type="add" startTime="39148">
    <iact:property name="dataType"/>
    <iact:actionData xml:id="d11">
      <inkml:trace xmlns:inkml="http://www.w3.org/2003/InkML" xml:id="stk10" contextRef="#ctx0" brushRef="#br4">27181 9548 482 0,'0'0'262'4,"0"0"-93"1,0 0-22 4,0 0-43-2,0 0-32 2,0 0 9-3,0 14-24 2,0 22-9-1,0 10 4 2,0 9-13-4,0 3 1 3,0 1-4 1,0 4-13-1,0 0-10-3,0-1-2 3,-3 1-6 1,-10 1-2-1,-2-1 1 0,-1-9-2-1,5-4 5 1,-9-10-4 0,9-9-1-2,-6-6-1 3,7-6-2-3,0-11 0 3,3-2 1-3,6-6-1 3,1 0-3-1,0 0 4-1,0 0-1 0,0 0 0-1,0 0-2 4,0-22 1-4,0-19 2 3,0-14 0-3,0-6 1 2,0-4-1-2,5-6 1 1,14-4 1 1,5-1-3 0,-3 8 2 0,2 5-1-2,-4 7 0 4,-5 13 0-4,3 6-1 3,-1 4 1-4,-4 3-4 3,7 2-15 0,-2 1-8 0,8-1-15-2,2-3-15 2,7 4-18 2,4 0-42-3,-25 25-42-2,-1 2-159 3</inkml:trace>
    </iact:actionData>
  </iact:action>
  <iact:action type="add" startTime="39849">
    <iact:property name="dataType"/>
    <iact:actionData xml:id="d12">
      <inkml:trace xmlns:inkml="http://www.w3.org/2003/InkML" xml:id="stk11" contextRef="#ctx0" brushRef="#br4">27333 10150 687 0,'0'0'198'7,"0"0"-49"0,0 0-64 1,0 0-44-2,-15 178-14 2,-1-137-5 0,3-9-8 0,8-6-3-2,-1-13-10 3,3-5-1-2,3-5-15 1,0-3-64-2,0 0-87 3,0 0-270-1</inkml:trace>
    </iact:actionData>
  </iact:action>
  <iact:action type="add" startTime="40132">
    <iact:property name="dataType"/>
    <iact:actionData xml:id="d13">
      <inkml:trace xmlns:inkml="http://www.w3.org/2003/InkML" xml:id="stk12" contextRef="#ctx0" brushRef="#br4">27557 10071 550 0,'0'0'280'3,"0"0"-129"4,0 0-61-1,0 0-55 2,0 0-18 0,-33 181-10-1,18-143-6 1,0-3-1-1,5-2-8 1,4-7-39 0,4-5-76-2,2-21-154 2,0 0-288 0</inkml:trace>
    </iact:actionData>
  </iact:action>
  <iact:action type="add" startTime="43265">
    <iact:property name="dataType"/>
    <iact:actionData xml:id="d14">
      <inkml:trace xmlns:inkml="http://www.w3.org/2003/InkML" xml:id="stk13" contextRef="#ctx0" brushRef="#br2">30457 9704 606 0,'0'0'317'5,"0"0"-107"3,0 0-15-1,0 0-42 0,223-60-47 0,-103 55-22 2,39-7-31-1,28 1-5 0,23 3-18-2,15 5 3 2,2 3-3 0,-14 0-21 1,-24 0 4-3,-24 0-5 3,-32 0 22-2,-27 11-10 0,-33-2 7 0,-31-7-11 1,-20 2-4 0,-20-4-10-2,-2 0-2 1,0 0-5 1,-24 1-4 2,-43-1 5-5,-36 3 4 5,-34-3 4-4,-36 0-3 5,-45 0 8-8,-23 0-7 5,-11-4 2 0,5-5-4 0,30 2-7-1,47 7 4 0,38 0 3 2,46 0 1-2,36 0-1 0,33 0 4 0,17 5-3 0,6 6 4 2,67 13 4-1,52 9-9-3,51-1 0 4,44-2 2-1,31-2-2-2,-3-6 1 2,-21-3 3-1,-43-8-3 1,-43 0-2-2,-37-6-1 2,-28-5 2 0,-31 0 5 0,-21 0-4-1,-21 0-1 0,-3 0 0 3,-61 0-2-4,-73 0 2 0,-74 0 8 2,-60 0-2 0,-34 0 4 1,-1 0-10-2,32 0 0 0,49 0 0 0,63 7 0 1,59 2 0-2,51-1 0 3,49-1 0-2,32-7 0 1,99 0 0-2,86 0 0 3,70 0 0-2,46-4 0 2,8-4 0-3,-29-3 0 1,-51 10 0 3,-61-3 0-4,-56 4 0 0,-51 0 0 2,-41-3 0 0,-37 0 0 0,-15 1 0-2,0-1 0 2,-46-2 0 0,-53-6 0 0,-42 5 0-2,-35 6 0 3,2 0 0-2,4 0 0 2,16 6 0-4,23 10 0 4,33 0 0-1,38-1 0 1,36-7 0-3,24-1 0 0,39 5 0 4,59 1 0-3,29-2 0-1,-6 1-10 1,-32-7-167 1,-74-5-99 0,-15 5-36-2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06:03.7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1458">
    <iact:property name="dataType"/>
    <iact:actionData xml:id="d0">
      <inkml:trace xmlns:inkml="http://www.w3.org/2003/InkML" xml:id="stk0" contextRef="#ctx0" brushRef="#br0">19947 9958 434 0,'0'0'337'3,"0"0"-144"2,0 0-44 4,0 0-47-2,0 0-1-1,0 0-13 3,22-19-5-2,-22 19-7 2,0 0-15-3,-4 0 35 2,-26 0-24 0,-6 0-24 0,-5 0-4-2,1 0-12 2,-5 0-5-1,-3 0-4 2,-1 0-4-3,-2 0-1 2,-2 0 1 0,2-2-1 2,3-7-11-6,-4 1-7 6,4 3 0-3,-5-1 0 1,3 3 0-2,-8 3 0 2,3 0 0 0,-3 0 0 0,-5 0 0-1,1 0 0 0,2 0 0 2,4 0 0-4,-1 0 0 4,2 0 0-2,3 0 0 1,-1 0 0 0,6 0 0-2,-4 0 0 2,5 0 0 0,3 0 0 0,1 0 0-2,3 3 0 2,2 0 0 0,-2 3 0 0,-2-2 0-2,1 2 0 2,8-2 0 0,5 1 0 0,3-3 0-1,8-2 0 0,1 3 0 2,-1-3 0-3,1 0 0 0,6 0 0 2,-3 0 0 1,6 3 0-4,3 1 0 3,-1-4 0 0,4 0 0 0,0 0 0-2,0 0 0 2,0 4 0 0,0-4 0 0,0 5 0 0,0 12 0-1,0 10 0 2,0 14 0 0,0 11 0-2,0 3 0 1,0 5 0-3,0 3 0 4,0 0 0-2,0-3 0-2,0-3 0 3,0 1 0 1,7-3 0-1,-4-3 0-3,0-5 0 3,-2-7 0 0,3 1 0-1,1-2 0 0,-3-1 0 1,-2-5 0 0,3-3 0 0,0 0 0-2,0-3 0 2,0 3 0 1,2 3 0-1,0 3 0-3,-3-1 0 3,1-1 0 0,0 0 0-2,-3-3 0 2,1-4 0 1,-1-1 0-1,0-3 0 0,0-2 0-3,6 4 0 4,-6 2 0-2,0 4 0 2,0 7 0-3,0 4 0 2,0-2 0 0,0-1 0 1,0-7 0-4,0-4 0 3,0-4 0 1,0 2 0-2,0 0 0 0,0-3 0-1,-6-2 0 3,5-7 0-2,1-6 0-1,-3-3 0 2,3-1 0 0,0-2 0-1,0 10 0 0,0 5 0 1,0 3 0 1,0 8 0-4,0-3 0 4,0-4 0-2,0 1 0 2,0-6 0-2,0-5 0-1,0-5 0 2,0-3 0 0,0 0 0 0,0-3 0-1,0 0 0 0,0 0 0 1,0 0 0 0,0 0 0-2,0 4 0 2,0 6 0 0,17-1 0 0,8 1 0-2,4-8 0 2,-1 3 0 0,10-2 0 1,-1 3 0-5,2-1 0 5,3 1 0-2,5-4 0 0,4 2 0 1,9-4 0-1,8 0 0 2,1 0 0-4,-4 0 0 6,-1 0 0-4,-9 0 0 2,-6 0 0-3,5 0 0 0,-6 0 0 2,7 0 0 1,-5 0 0-1,10 0 0-2,-5 0 0 1,-2 0 0 2,2 0 0-1,-4 0 0-2,4 0 0 1,-3 0 0 1,-3 0 0 0,1 0 0-1,3 0 0 1,0 0 0 0,-3 0 0-1,-3 0 0 0,1 0 0 1,-6 0 0 1,-2-9 0-2,-5 4 0 0,0-1 0 0,-11 3 0 1,-5 0 0 0,-4 1 0-2,-6-1 0 1,-2 1 0 1,-6 2 0-2,3 0 0 2,2 0 0 0,1 0 0 0,1 0 0 0,5 0 0-2,-4 0 0 2,-2 0 0 0,-2 0 0 0,1 0 0-2,-6 0 0 2,0 0 0 0,0 0 0-2,0 0 0 2,0 0 0 0,0 0 0 1,0-3 0-2,0-13 0 0,7-23 0 1,-4-18 0-1,0-22 0-1,-1-21 0 3,-2-22 0 1,0-29 0-2,0-27 0-2,0-11 0 0,-8-6 0 2,-2 7 0 0,3 8 0-1,1 18 0 0,6 22 0 1,0 41 0 0,0 30 0-1,0 30-50-1,0 22-80 6,6 13-67-5,7 4-94 0,5 14-155-1</inkml:trace>
    </iact:actionData>
  </iact:action>
  <iact:action type="add" startTime="3623">
    <iact:property name="dataType"/>
    <iact:actionData xml:id="d1">
      <inkml:trace xmlns:inkml="http://www.w3.org/2003/InkML" xml:id="stk1" contextRef="#ctx0" brushRef="#br0">23635 9937 712 0,'0'0'186'5,"0"0"-45"2,0 0-55-1,0 0-4 2,0 0 12 0,0 0 13 0,0 0-1-2,-124-19-23 2,69 19 2 0,-11 0-18 0,-5 0 1 0,-8 0-9-2,-3 0-20 2,-1 0 9 0,8 0-19-2,-1 0 0 2,6 0-7 0,5 0-18-1,5 0-4 2,3 0 0 7,-3 0 0-15,5 0 0 8,0 4 0-4,6 11 0 1,0-3 0 1,4-3 0 1,-3 1 0-1,4-3 0 1,-1-4 0 1,5 4 0-3,1 3 0 5,11-6 0-7,4 5 0 4,8-6 0 0,10-2 0-1,-1-1 0-1,2 4 0 2,-2-4 0 0,2 0 0-2,-7 0 0 3,2 0 0-2,1 2 0 1,4-2 0 0,-1 3 0-2,2 0 0 2,0 6 0 0,2 5 0-2,2 6 0 3,-3 13 0-2,3 11 0 1,0 14 0-2,0 5 0 3,0 5 0-2,-5 6 0 2,1-1 0-3,1-1 0 2,0 2 0 0,0 1 0 1,-1-3 0-4,2 2 0 4,2-5 0-2,-4-9 0 3,1 6 0-6,-1-4 0 4,4 1 0 0,0-1 0 0,0 0 0-2,0-9 0 2,0 1 0 1,0-5 0-2,0-10 0-1,0-2 0 2,0-1 0 0,0-1 0 0,0-4 0-2,-1-1 0 2,1 0 0-1,0-3 0 1,0-3 0-2,0-2 0 2,0-3 0 1,0 1 0 8,0-4 0-15,0-2 0 5,0-4 0-3,0-1 0 4,1-4 0-3,-1 0 0 3,11 3 0 1,-2 1 0-2,4 5 0-1,2 5 0 3,-4-2 0-1,2 2 0 0,-3-3 0-3,1-5 0 3,-5-2 0 0,0-4 0 0,1 3 0-2,-2-4 0 2,-2-1 0 1,-2 3 0-2,5-3 0-1,-3 0 0 3,0-1 0-2,0-2 0 2,-2 0 0-3,-1 0 0 1,8 0 0 1,7 0 0 0,6 0 0-2,10 0 0 2,5 0 0 1,2 0 0-2,9 0 0 0,2 3 0 1,2 1 0 0,7-4 0-1,-2 2 0-1,4-2 0 3,0 0 0-1,5 0 0-1,4 0 0-1,5 0 0 3,2 0 0-1,-1 0 0 0,-8 0 0-2,-3 0 0 2,-12 0 0 0,-10 0 0-1,-2 0 0 3,-5 0 0-5,6 0 0 3,-2-6 0 0,4-11 0-3,-1 4 0 3,-1-3 0 2,-6 5 0-3,0 0 0 0,-2 6 0 1,-9-2 0 0,0 5 0 0,-3 2 0-3,-1 0 0 3,-1 0 0-1,3 0 0 1,-8 0 0-2,-3 0 0 2,-7 0 0 1,-4 0 0-2,4 0 0-1,-4 0 0 2,0 0 0 0,0 0 0 0,3 0 0 0,10 0 0-2,3 0 0 3,0 0 0-2,4 0 0 0,-6 0 0 0,2 0 0 2,-4 6 0-1,10 2 0-2,-4-3 0 1,0 4 0 2,-1-1 0-1,-3 1 0-2,0-4 0 1,-4 0 0 2,-5-5 0-2,-1 0 0-1,-4 0 0 2,0 0 0 0,0 0 0 0,0 0 0-2,0-9 0 2,0-35 0 1,0-18 0-1,0-18 0-2,-9-4 0 2,5-7 0 0,4-4 0 1,0 5 0-4,0-3 0 4,0-2 0-2,0-2 0 1,-6-7 0-1,-2 3 0 0,-5-3 0 2,5-1 0-1,1 5 0-2,3 6 0 1,4 14 0 2,0 14 0-2,0 8 0-1,-2 12 0 2,-4 4 0 0,-6 4 0 0,-1-1 0 0,2 7 0 0,-2-1 0-2,5 3 0 3,-2 2 0-2,1 4 0-1,-3-1 0 2,3 6 0 0,-1 3 0-3,5 1 0 3,0 11 0 1,4-4 0-2,-6-4 0 0,-1-1 0 1,-1-3 0 0,2 7 0-1,4 6-25-1,3-2-87 2,0 3-82 0,0 2-64 0,0 0-228-2</inkml:trace>
    </iact:actionData>
  </iact:action>
  <iact:action type="add" startTime="6316">
    <iact:property name="dataType"/>
    <iact:actionData xml:id="d2">
      <inkml:trace xmlns:inkml="http://www.w3.org/2003/InkML" xml:id="stk2" contextRef="#ctx0" brushRef="#br0">32727 2033 717 0,'0'0'77'4,"0"0"-11"2,0 0 48 3,0 0-44-3,0 0 0 1,0 0 4 2,0 0-10-2,-74 39-11 0,40-30-10 1,-2-1-8 0,-8-4 1 0,0 0-6-2,-1-1-1 2,-3-3-2 0,5 0 1-1,-3 0-10-1,-6 3 7 3,-6-1-1-1,3 1 0-1,-2-1-2 3,-3 0-2 1,4 5 10-6,-10 3-2 2,-5 0 3 0,-9 6 12-1,-2 1-9 2,4-2-2 0,-8-1-7-2,2-7-13 2,-4-4 5 0,-1-3-13 0,-7 0 2-3,5 0 3 4,-4 0 3 1,1-15-5-2,2 0-3-4,0 6 9 5,5-3-8-3,2 7 3 3,-1 2-1-3,7 0-1 2,3 3 1 0,7 0 0 0,1 0 2-3,5 0 0 3,4 0 3 0,-1 0-8 1,3 0-4-3,-3 3 0 2,1-3 0 0,-6 0 0 0,6 0 0-2,-2 0 0 2,-4 0 0 0,2-3 0-1,-8-3 0-1,2-2 0 2,2 0 0 0,0 0 0 1,4-1 0-4,-2 4 0 3,3 0 0 0,0-2 0 0,-4 7 0-2,-8-4 0 2,-2 4 0 1,-2 0 0-2,1 0 0 0,1 0 0 3,2 0 0-3,5 0 0-1,2 0 0 1,9 0 0 0,-1-3 0 2,-1 0 0-1,-3 1 0-2,-5 2 0 1,-1 0 0 2,-4 0 0-2,1 0 0 0,0 0 0 0,0 0 0 2,3 0 0-1,-2 0 0-2,2 0 0 2,-1-4 0 0,-5-1 0 0,0 3 0-1,-7 2 0 0,-9 0 0 2,-4 0 0-2,-8 0 0-1,0 0 0 2,3 11 0 1,0-3 0-2,1 3 0-1,6-3 0 3,1 0 0-2,8 3 0 1,2-3 0-2,6 3 0 3,2-1 0-2,8-1 0 2,6-1 0-4,7-4 0 3,4-2 0 0,7-2 0 0,9 0 0-2,-3 0 0 2,5 0 0 1,-3 0 0-2,-7-2 0-1,-3-2 0 2,-4 3 0 0,-7 1 0 0,0 0 0-2,-4 0 0 2,8 0 0 0,0 0 0 0,8 1 0-2,3 11 0 3,13-5 0-2,0 7 0 2,-1-2 0-3,7-2 0 1,-4 1 0 0,9-5 0 1,5 0 0-1,5-6 0 0,3 0 0 2,3 1 0-1,0-1 0-3,0 4 0 3,0 15 0 0,0 20 0 1,0 23 0-3,0 15 0 1,0 2 0 1,0-2 0 1,0-7 0-3,0-2 0 2,0-2 0-1,0-1 0 1,0 2 0-2,0-4 0 2,0-8 0 0,6-2 0 0,1-5 0-1,-1 0 0 1,-1 5 0 0,3 5 0 0,0 2 0-3,5 5 0 3,-3-1 0 1,1 1 0-2,-3-2 0 0,-5-3 0 1,-3-3 0 0,0-8 0 0,0-13 0-2,0-12 0 1,0-12 0 2,0-8 0-2,0-4 0-1,0 0 0 2,0 0 0 0,10 0 0 0,5 0 0-1,5 0 0 0,11 0 0 4,7 0 0-3,10 0 0-2,0 0 0 3,10 0 0-4,6 0 0 3,-2 7 0-2,4-2 0 2,-1 3 0 0,7 1 0 0,1-2 0-3,6 3 0 3,6-3 0 1,6 2 0-2,7-4 0 0,2 0 0 1,1-2 0 0,1 2 0 0,-8 4 0-2,-3 1 0 2,0-1 0 0,-3-2 0 0,2-3 0-3,-4-1 0 4,0-3 0-2,-10 3 0 2,-4-3 0-4,-7 0 0 4,-6 0 0-1,8 0 0 0,2 0 0-3,10 0 0 4,5-10 0-1,11 3 0-1,2-2 0-1,5 4 0 3,-12 0 0-2,-1-4 0 2,-5 1 0-3,-5 3 0 1,3-4 0 3,1 1 0-4,-1-3 0 0,6-2 0 3,1-4 0-2,-2 1 0 2,-1 0 0-3,-7 6 0 1,-10 9 0 1,2 1 0 1,-11 0 0-4,1 0 0 3,-2 8 0 1,0 2 0 1,2 2 0-4,7-8 0 2,4-1 0-1,8-3 0 0,-5 0 0 0,-5 4 0 2,1 1 0-3,-2 3 0 2,7 1 0-3,6 1 0 4,1-3 0-1,5 0 0-1,9-2 0 0,2-1 0 0,9 1 0 1,1-3 0 1,7 9 0-3,5 5 0 2,10 3 0 0,0 8 0 0,2 2 0-2,-2-2 0 2,-5 1 0-1,-11-7 0 2,-3-1 0-2,0-7 0 0,7-7 0 1,1-6 0-1,-3 0 0-1,-17 0 0 2,-15 0 0 0,-5 0 0 0,-7-12 0-1,4 2 0 0,-8-7 0 2,-9 0 0-1,-9-4 0-3,-7 2 0 4,-10 2 0-1,-8 1 0-1,-9 8 0-1,-3 1 0 2,-5 0 0 0,-3 4 0 0,-2 3 0-1,-4 0 0 0,0 0 0 1,0 0 0 0,0 0 0-2,3 0 0 2,-3 0 0 0,0 0 0 0,0 0 0-2,0 0 0 2,2 0 0 0,-2 0 0 0,0 0 0-2,0 0 0 2,0 0 0 0,0 0 0 0,0 0 0-2,0-13 0 2,0-20 0 0,0-19 0 0,0-28 0-1,0-20 0 0,0-27 0 2,-2-25 0-2,-22-20 0-1,-2-9 0 2,-3 13 0 0,5 26 0 1,-5 16 0-3,8 22 0 2,2 12 0 0,2 4 0 0,-2 6 0-3,4 3 0 3,-1-1 0 1,-1 1 0-2,5 2 0-1,6 3 0 3,3 9 0-1,3 5 0 0,0 12 0-1,0 17 0-1,0 12 0 2,6 7 0 2,2 12 0-5,-1 0-45 2,-7 8-144 1,0 19-108 0,0 12-222-2</inkml:trace>
    </iact:actionData>
  </iact:action>
  <iact:action type="add" startTime="10326">
    <iact:property name="dataType"/>
    <iact:actionData xml:id="d3">
      <inkml:trace xmlns:inkml="http://www.w3.org/2003/InkML" xml:id="stk3" contextRef="#ctx0" brushRef="#br1">20086 12038 693 0,'0'0'317'5,"0"0"-146"3,0 0 1-3,0 0-57 4,0 0-48-1,0 0-1-2,0 0 21 2,-50-9-14-1,-8 9-6 2,-7 0-10-1,-10 0-9-2,-4 0 5 2,-7 5-4 0,-3-1-37-1,5-1-12 0,2-1 0 1,0-2 0 0,2 0 0 0,2 0 0-1,-1 0 0 1,0-2 0 0,6-8 0-1,-2 3 0 0,7-2 0 2,3 1 0-2,2-1 0 1,-1 2 0-2,4-1 0 2,-4 3 0 0,2-1 0 0,3 3 0-1,10 0 0 0,-1 3 0 3,8-2 0-4,8 2 0 0,3-3 0 2,3 0 0 0,1 0 0 0,0 3 0-2,-2-3 0 2,8 1 0 0,-1 2 0 0,7 0 0-1,2 0 0 0,2 0 0 0,0 0 0 1,1 0 0-1,-3 0 0 0,-2 0 0 1,0 0 0 1,-2 0 0-3,3 0 0 2,6 0 0-1,-2 0 0 1,4 2 0-2,-1 7 0 2,2-1 0 1,-1 2 0-2,0 7 0-1,-1 2 0 3,2 4 0-1,2 1 0 0,-4 3 0-2,4 4 0 2,0-5 0 0,0 1 0-1,3-4 0-1,0 2 0 2,0 2 0 0,0 4 0 1,0 3 0-2,6 1 0 0,10-1 0 1,0-6 0 0,1-1 0-2,2-1 0 1,-8 1 0 2,5 9 0-1,-1 3 0-2,-2-1 0 2,-2 3 0 0,2-3 0 1,-5-2 0-4,5 0 0 4,-5 0 0-2,-2 2 0 1,4 0 0-2,-6 0 0 2,5-3 0 0,-4-8 0 0,1 4 0-1,1-3 0 0,-1 5 0 3,-4 6 0-7,1 10 0 7,-3 5 0-3,3 3 0 1,-3-2 0 0,4-6 0-2,-1 0 0 2,-3 1 0 0,3-4 0 1,-3 4 0-4,3-4 0 4,-3-3 0-2,0 1 0 2,0-5 0-4,0-4 0 3,0-7 0 0,0-9 0 0,0-2 0-1,0-5 0-1,0 3 0 2,0-3 0 1,0 8 0-4,0 3 0 4,1-5 0-2,3 1 0 1,1-3 0-1,-5-4 0 0,2-7 0 1,-2 1 0 1,0-2 0-4,0-4 0 3,0 4 0 0,0-1 0-2,3 6 0 2,3 4 0 0,2 6 0 1,5 2 0-1,-3-2 0-1,-6-2 0-1,7 0 0 3,-2-5 0-2,-2 3 0-1,4 1 0 2,-2-1 0 1,-1-1 0-2,2-1 0-1,0 1 0 3,-5 5 0-3,1 2 0 5,-2 1 0-7,2-2 0 4,-5-7 0 0,-1-5 0 0,5-8 0-2,-3 0 0 2,1 0 0 0,4 0 0 0,9 0 0-1,8 0 0 0,13 0 0 1,10 0 0 0,8 0 0-2,8 0 0 2,7 0 0 0,5 0 0 0,-2 0 0-2,-2 0 0 3,-4 2 0-2,2 5 0 2,6-4 0-4,0 2 0 3,11-3 0 0,-1 1 0-2,4-3 0 3,2 0 0-2,-1 0 0 1,-4 0 0 0,-11 0 0 0,-6 0 0-2,-7 0 0 2,-9 0 0-1,-3 0 0 1,-3-5 0 0,-2-3 0 0,-5 1 0-1,-4 0 0 0,-5-2 0 1,-7 4 0 0,-8-1 0-2,-9 4 0 2,-3 2 0-1,-1 0 0 1,1 0 0 0,-1 0 0-2,0 0 0 2,-3-2 0 0,3 2 0 0,2-9 0-1,2-3 0 1,-1-1 0 0,2-8 0-1,-1-8 0-1,-5-11 0 2,2-12 0 0,-4-15 0 1,0-16 0-4,0-13 0 4,0-15 0-2,0-14 0 2,0-11 0-4,-6-9 0 3,-9 0 0 0,-3 9 0 1,-4 4 0-3,1 8 0 2,0 5 0-1,0-1 0 0,-4 6 0 1,3 10 0 0,4 12 0 2,7 10 0-4,8 19 0 1,3 11 0-1,0 14 0 3,0 10 0-4,0 6 0 3,0 9 0 1,7 4 0-2,13 7 0 2,2 2 0-3,11 0-143 1,-4 24-133 2,-16-7-86-2,3-4-655 0</inkml:trace>
    </iact:actionData>
  </iact:action>
  <iact:action type="add" startTime="12576">
    <iact:property name="dataType"/>
    <iact:actionData xml:id="d4">
      <inkml:trace xmlns:inkml="http://www.w3.org/2003/InkML" xml:id="stk4" contextRef="#ctx0" brushRef="#br1">24019 12130 577 0,'0'0'320'4,"0"0"-158"5,0 0-59-3,0 0-39 2,0 0 27 0,0 0-8 0,0 0 1-2,-144-36-4 2,93 34-6 0,-4 2 12-2,-16 0-2 2,-3 0-21-1,-15-3 0 1,0 1-20 1,-1-4-3-3,8 4-10 1,-1-3-30 2,4-2 0 1,3 7 0-5,1-2 0 4,-4 2 0-2,5 0 0 0,0-3 0 0,2-1 0 1,3 3 0 0,-2 1 0-2,5-4 0 2,-2 4 0 0,10 0 0 0,1 0 0 0,6 0 0-1,8 0 0 0,4 0 0 2,4 0 0-4,6 0 0 3,13 0 0 0,-1 0 0-1,4 0 0-1,0 0 0 2,-1 0 0 1,-1 0 0-2,-7 0 0 2,4 9 0-4,5-4 0 3,-2 7 0 0,4-2 0 0,1 4 0-2,1 8 0 2,2 2 0 0,4 7 0-2,-2-4 0 3,-1 3 0-2,3 2 0 1,3 7 0-1,0 4 0 0,0 12 0 2,0 6 0-2,0 4 0 0,0 6 0 0,0-2 0 3,0 3 0-4,0-2 0 0,0 3 0 2,0 6 0 0,0 2 0 1,0-5 0-2,0-3 0 3,0-1 0-5,3-5 0 4,3-4 0-4,2 4 0 3,2-3 0-1,-4-7 0 1,4 2 0-1,-8-9 0 1,0-1 0 0,2 4 0 0,-4-3 0-2,0-4 0 2,0-6 0 0,0-7 0 0,0-3 0 1,3-6 0-4,0 7 0 2,0 3 0 2,1 8 0-1,1 0 0 0,-5-1 0-1,3-9 0 1,-3-7 0-1,0-4 0-2,0-6 0 4,0-7 0-2,0-8 0-1,2 0 0 2,-2 0 0 24,8 0 0-32,3 0 0 0,8 0 0 0,9 0 0 7,11 0 0 0,8 0 0 0,15 0 0 1,9 0 0 0,-2 0 0 0,7 0 0-3,-3 0 0 3,-2 0 0 0,-8 0 0 0,-2 0 0 1,-1 0 0-3,4 0 0 2,1 4 0-1,-2-1 0 0,8 1 0 1,-5-4 0-1,7 0 0 1,4 0 0-1,-5 0 0 0,2 0 0 2,1 0 0-2,-2 0 0-1,-9 0 0 3,-6 0 0-2,-6 0 0 2,-7 0 0-3,-8 0 0 3,-3 0 0-1,-8 0 0 0,1 0 0-3,-6 3 0 2,-2-1 0 2,-7 1 0-2,-7-3 0 0,-5 0 0 0,0 0 0 1,0 0 0 0,4 0 0-2,-4 0 0 2,0 0 0 1,0 0 0-2,0 0 0-1,0 0 0 2,7 0 0 0,-3 0 0 0,3 0 0-2,3-12 0 3,-4-10 0-2,-4-5 0 1,0-8 0-1,-2-15 0 1,0-7 0 0,0-14 0-1,0-11 0 0,0-3 0 0,-7-3 0 2,-9-5 0-2,1-6 0 0,1-12 0 1,1-6 0 1,5-8 0-2,-1 0 0-2,9 6 0 4,0 0 0-2,0 10 0 2,0 5 0-2,0 14 0 0,0 7 0 1,0 16 0 0,9 11 0-2,-9 16 0 1,2 4 0 2,0 11 0-2,2 1 0 0,-1 5 0 0,2 0-7 2,2-3-120-1,-1 0-101-3,-4 16-104 4,2 6-281 0</inkml:trace>
    </iact:actionData>
  </iact:action>
  <iact:action type="add" startTime="14870">
    <iact:property name="dataType"/>
    <iact:actionData xml:id="d5">
      <inkml:trace xmlns:inkml="http://www.w3.org/2003/InkML" xml:id="stk5" contextRef="#ctx0" brushRef="#br1">15737 3757 579 0,'0'0'173'5,"0"0"-164"3,0 0 151 0,0 0-41-3,0 0-87 3,0 0 33 1,0 0 34-1,18 85 0-2,-41-78-39 1,-3 5-2 1,-5-7-9 1,-3 4-13-1,-6-2 9-3,2 0-19 4,-1-2 8-1,-8-5-9-2,2 0-3 2,-7 0-1 0,-2 0 2 0,-4 0 10-2,-4 0-13 4,-4 0 7-3,-9 0-4 1,0 0 4-2,-6-3-13 3,-8-3 3-2,-1-1-12 2,-8-10 5-4,-2-2 4 3,0-6-10 0,0 1 1 0,-5 0 3-1,2-2 3 0,-2 7-7 2,2 1 9-2,1 0-11-1,5 5 6 2,0 2 2 0,2 3-1 0,2-1-3-2,1 2-3 2,3-5 7 0,5 2-5 0,-2-2-1-2,8 2-2 3,-5-2 1-2,1 3-3 1,-4-3 2-2,-8 1 4 2,-5 3-1 1,-10 0-2-2,1-3-3 0,-7 3 0 0,5-4 0 2,2 5 0-2,-5 4 0-1,3-3 0 2,-6 6 0 0,1 0 0 0,3 0 0-2,5 0 0 2,3 0 0 0,5 14 0 0,4 8 0 0,7-1 0-1,-3 5 0 0,2-6 0 1,2 6 0-2,1-7 0 3,1 3 0-2,1-6 0 1,-1 0 0-1,2-5 0 0,-2-2 0 2,-4-1 0-2,2-1 0-1,-2 5 0 2,4-1 0 0,6 3 0 0,0-1 0-2,6 7 0 3,7-4 0-2,-2-3 0 1,-1-2 0 0,-1-2 0 0,-7-5 0-2,4 0 0 3,-3-1 0-4,7-3 0 3,-2 0 0 0,5 3 0 0,2-3 0-2,0 2 0 2,2 2 0 2,2 1 0-4,0 0 0 0,-7 0 0 2,2 4 0 0,-1-4 0 0,-2-2 0-2,5-1 0 2,2 1 0 0,4 0 0 0,2 0 0-2,5 0 0 2,-1 2 0 0,-4-3 0 1,-5-2 0-4,-5 0 0 3,0 0 0 0,-7 0 0 0,0 0 0-1,-4 0 0 0,-12 0 0 2,-5-13 0-2,-5-7 0-1,-15 1 0 2,-4 1 0 0,-3 2 0 0,1 4 0-2,2 7 0 2,10 2 0 0,3 3 0 0,9 0 0-2,8 0 0 4,8 0 0-4,5 0 0 3,11 8 0-4,1 4 0 3,6-5 0 0,6 2 0 1,11-1 0-3,5-3 0 1,4-1 0 2,-4 1 0-2,3-5 0-1,-1 2 0 2,1 1 0 0,-3 2 0 0,-1 0 0-3,-2 4 0 4,-2-1 0-1,-4 3 0 0,-9 4 0-3,-1-3 0 4,-7 7 0-1,2 0 0-1,8 0 0 0,-5 1 0 1,10-1 0 0,5 0 0-1,5 0 0 1,15-2 0-1,-3 0 0 0,7 4 0 1,-7 1 0-1,-1 5 0 0,-3-3 0 2,3 2 0-1,0-4 0-2,6-10 0 1,2 0 0 1,-2-1 0 1,0-3 0-4,-6 3 0 3,-3 0 0 0,4-2 0 0,2-2 0-2,0 2 0 3,-3-3 0-2,4-4 0 1,6 0 0 0,0-2 0-2,7 0 0 3,4 0 0-2,-1 4 0 0,3-4 0 0,-4 7 0 1,-6 9 0 0,-7 10 0-1,-3 15 0 1,-1 5 0 0,1 12 0-1,-4 1 0 0,4 5 0 1,0-1 0-1,-1 5 0 2,6 2 0-3,-1 6 0 2,2-3 0-1,0-1 0 1,2-7 0 0,1-3 0-1,0-7 0 2,1-3 0-2,4-6 0-2,-3-7 0 3,7-3 0 1,-2-9 0-1,5 1 0-3,0-8 0 3,0 11 0 1,0 13 0-1,0 8 0-2,5 11 0 1,8-3 0 2,-6-3 0-2,4-7 0-1,-5-9 0 2,-3-11 0 1,-3-10 0-2,0-7 0 0,3-11 0 0,-3-2 0 2,2 0 0-2,3 0 0-1,0 4 0 3,8 4 0-2,-5-3 0 1,4 0 0-1,10-3 0 0,8-2 0 1,12 0 0 1,10 0 0-3,-2 0 0 2,-2 0 0 0,1 0 0-1,-1-2 0 0,-1-5 0 1,-2-4 0 0,0 2 0 0,-4-1 0-1,7 1 0 0,-3-2 0 1,-1 0 0-1,9 0 0-1,2 3 0 3,-3-3 0-2,2 0 0 2,-2 3 0-4,-7-3 0 4,-1 6 0-1,-2-4 0 0,-1 2 0-3,6-5 0 4,-1 4 0-2,-2-1 0 1,3 1 0-2,-1 0 0 3,-2 5 0-2,5 1 0 2,-2 2 0-2,-2 0 0-1,4 0 0 3,-5 0 0-2,10 0 0 0,-9-3 0 2,0 3 0 0,1 0 0 0,-6 0 0-6,2 0 0 5,-1-3 0-1,1 3 0 2,1 0 0-3,-4 0 0 2,2 0 0 0,-7 0 0 1,1 0 0-2,3 0 0 0,2 0 0 0,5 3 0 0,4 5 0 0,2-2 0 1,7 2 0 0,0 1 0 0,-3-1 0-3,0-1 0 3,0 2 0 0,-2-2 0 1,12 0 0-3,-4 1 0 2,12-3 0 0,2 2 0 1,8 5 0-4,3-3 0 3,2 4 0 0,-1-2 0 0,-2-3 0-2,1-5 0 2,-2 1 0 0,-2-3 0 0,4-1 0-1,-7 0 0 0,0 0 0 2,-3 0 0-2,1 0 0 0,0 0 0 0,1 0 0 1,-5 0 0 0,-1 0 0-2,-9 0 0 2,-6 0 0 0,-4 0 0 1,-7 0 0-4,-8 0 0 4,0-1 0-2,-9 1 0 1,-2 0 0-2,-1 0 0 2,-1 0 0 0,-4 0 0 0,3 0 0-1,4 0 0 1,0 0 0 1,8 0 0-2,-9 0 0-1,-1 0 0 1,3 0 0 1,-3 0 0 0,5 0 0-3,6 0 0 4,3 0 0-2,5 0 0 2,3 0 0-3,1 0 0 2,3 0 0-1,2 0 0 1,1 0 0-2,5 5 0 2,1 2 0 0,1-2 0 1,2 2 0-3,-5-7 0 2,6 0 0 0,-2 0 0 0,1 0 0-2,1 0 0 2,1 0 0 0,7 0 0 0,6 0 0-2,13 0 0 2,5 0 0 0,6 0 0 0,7 0 0-2,-1 0 0 1,1 0 0 1,-4 0 0 3,-2 0 0-5,-7 11 0 2,-7 0 0 0,2-4 0-2,-10 5 0 0,4-7 0 1,-4 0 0 2,1-2 0-2,7-3 0 0,-5 0 0 1,0 0 0 0,-4 0 0-1,0 0 0-1,-5 0 0 2,-7 2 0 0,-1-2 0 1,-10 0 0-3,-5 0 0 1,-1 0 0 1,3 0 0 0,6 0 0-2,11 0 0 2,8 0 0 1,4 0 0-2,2 0 0 0,-10 0 0 1,-11 0 0-1,-5 0 0 1,-6 0 0-1,2 0 0 0,11 0 0 1,3 0 0 1,13 0 0-3,-1 0 0 2,7 0 0-1,3 0 0 2,-8 0 0-4,2-8 0 3,-4-2 0 0,-6-4 0 0,3 1 0-2,-3-2 0 2,-2 4 0 0,-4 7 0 1,8-1 0-3,-6 1 0 1,3 4 0 2,-4 0 0-1,0 0 0-2,0 0 0 2,-4 0 0-1,-2 0 0 1,-4 0 0-1,-3 0 0 3,4 0 0-3,-2 0 0 3,4 0 0-7,2 0 0 5,-1-3 0 0,-3 0 0-1,0-2 0 0,-7 3 0 0,0-7 0 2,-10 4 0-1,-3-1 0-2,-2 4 0 2,-3-4 0 0,-1 3 0-1,1-2 0 0,-9 2 0 0,-1-1 0 2,-6 2 0-1,-7 0 0-1,2-1 0 3,-4 0 0-5,0 1 0 2,0-1 0 0,1-1 0 0,-4 4 0 1,3-1 0 0,-3-2 0-2,-2 3 0 2,-6-4 0 1,-1 4 0-2,0-7 0-1,0-17 0 2,0-21 0 0,0-21 0 0,0-15 0-2,-20-12 0 3,-5-17 0-2,-5-16 0 2,-5-8 0-3,3 3 0 2,2 5 0 0,2 15 0 0,10 11 0-2,2 8 0 1,3-1 0 2,9 3 0-2,-6 1 0 0,5 0 0 1,2 6 0 0,-7 4 0 0,2 8 0-2,-2 2 0 1,4 9 0 2,6 10 0-1,0 16 0-2,0 17 0 1,0 9 0 1,0 0 0 0,0-8 0-2,0-1 0 3,0-6-62-2,0 11-138 2,0 12-77-4,0 0-127 3</inkml:trace>
    </iact:actionData>
  </iact:action>
  <iact:action type="add" startTime="19105">
    <iact:property name="dataType"/>
    <iact:actionData xml:id="d6">
      <inkml:trace xmlns:inkml="http://www.w3.org/2003/InkML" xml:id="stk6" contextRef="#ctx0" brushRef="#br1">12662 5697 553 0,'0'0'472'3,"0"0"-347"3,0 0 26 2,0 0-36 1,197-63-62-4,-112 40 10 3,32-4 4 1,31 2 3-3,28 8-1 1,22 10-6 2,11 7-13-1,2 0-6 0,-11 0-3 0,-8 11-9-1,-18 8-2 1,-29-6-5-2,-17 4-1 2,-30-5-24 0,-22-4 0 0,-23 0 0 0,-22-5 0-1,-12-1 0 0,-18-2 0 2,-1 0 0-3,0 0 0 0,-55 0 0 2,-46 0 0 0,-56 0 0 0,-30-7 0-1,-25-19 0 2,-17-4 0-2,4 7 0 1,10 8 0-2,35 7 0 2,30 8 0 0,39 0 0 0,31 0 0-3,34 0 0 4,24 0 0-2,20 0 0 1,2 0 0-2,2 0 0 2,66 11 0 0,39 13 0 1,54 10 0-3,33-1 0 2,22-6 0-1,4-3 0 2,-25-8 0-4,-37 1 0 4,-39 2 0-1,-30-2 0 1,-24-1 0-5,-25-5 0 5,-26-9 0-2,-14 1 0 1,0 0 0-2,-54 5 0 2,-64-5 0 1,-59-3 0-1,-48 0 0-3,-9-11 0 4,-3-16 0-2,18 2 0 1,36 6 0-2,37 8 0 2,46 1 0 1,42 6 0-2,37 1 0 0,21 0 0 1,0 3 0-1,51 0 0 3,52 0 0-6,56 12 0 4,29 24 0 0,-12 5 0-2,-26-1 0 3,-50-6 0-2,-48-12 0 2,-31-13 0-3,-19-2 0 1,-2-7 0 1,-2 8 0 0,-65 2 0-2,-36-1 0 3,-26-1 0-1,5-8 0 0,11 0 0-2,22 0 0 2,20 0 0 1,25 0 0-2,17 0 0 0,18 0-10-1,11 21-176 2,0-7-87 1,18 16-215-2</inkml:trace>
    </iact:actionData>
  </iact:action>
  <iact:action type="add" startTime="22561">
    <iact:property name="dataType"/>
    <iact:actionData xml:id="d7">
      <inkml:trace xmlns:inkml="http://www.w3.org/2003/InkML" xml:id="stk7" contextRef="#ctx0" brushRef="#br2">18171 14313 485 0,'0'0'109'5,"0"0"50"1,0 0-25 2,0 0-23-1,0 0-15 1,0 0-18 0,0 0-36-1,7 41 12 0,-7-19 22 1,3-3-23 0,0 0 0-1,-1 0-16 0,4 3-11 1,-2 6 2 0,2 2-6 0,0 5 10-2,-1-3-2 2,5 4 5 0,-7-5-2 0,7-3-2-2,-5-8 1 2,4-3-8 0,1-1-4 2,-5-4-7-5,5 2-5 3,-4-4-3-1,7 4 1 1,-2-2-3 0,4-1 6-2,1-4 7 2,1 2-7 0,5-2 2-2,2 2 0 2,-1-1 0 0,2-2-4 0,1 0 4-1,-5 1-7 1,0-1 1 0,0-2-1-1,0 0 0-1,1-1 1 3,2-1 0-1,7 1 3 0,0 0-1-3,0-3 4 3,7 0-5 0,-2 0-3 1,4 0 1-4,-5 0-1 4,3 0 0-1,-1 0 1-1,-7 0 8 0,2 0-5 1,3 0 4 0,-2 0-8 0,1 0 3-2,1 0-5 2,3 0 2 0,-1 0-2 0,-2 0 1-3,-1 0-2 4,1 0 5-2,-3 0-5 1,-2 0 0-1,1 11 0 1,-1 2 0 2,-4 4 0-3,3 0 0-1,-8 4 0 0,-1-2 0 2,2 3 0 0,-2 2 0-1,5 1 0 1,3 6 0 0,-1-1 0 0,-1 2 0-2,-2 1 0 1,0 0 0 2,-6 6 0-1,0 1 0-3,1 4 0 4,-1 1 0-1,-5-11 0 0,-2 0 0-2,2-7 0 2,-4 0 0 0,4 3 0 0,0 3 0-3,0 8 0 4,2 3 0-2,-2-6 0 2,-2-5 0-4,-1-6 0 3,-4-5 0 0,-1-3 0 0,-1-5 0 0,-1-5 0-2,-3-1 0 3,3-5 0-2,-3-1 0-1,0-2 0 2,0 0 0 0,0 0 0 0,0 0 0 0,0 0 0-2,0-5 0 2,0-38 0 16,0-22 0-23,-3-11 0-1,-18-4 0 5,-4-1 0 3,4-1 0-1,-1 10 0 0,4 12 0 1,4 11 0 0,-4 16 0-1,5 9 0 1,3 5 0 1,2 5 0-3,3 3 0 0,4-1 0 3,1 3 0-2,0-5 0 1,0 2 0-1,0-5 0 0,0 7 0 1,0-4 0 0,0 2 0-2,0-3 0 3,11-4 0-2,6-1 0 2,10-1 0-4,0-4 0 3,0 2 0 0,-2 4 0 1,-1 3 0-4,-6 5 0 3,-1 4 0 1,6 4 0-2,-6 3 0-1,8 0 0 3,-1 0 0-3,4 0 0 3,-1 0 0 0,4 0 0-3,-1 0 0 2,1 0 0 0,-2 0 0-3,2-6 0 4,2-4 0 1,-2-4 0-4,-4-5 0-1,-3-1 0 4,-5-1 0-2,-5-6 0 2,-1-9 0-3,-7-9 0 2,1-3 0 1,-7-5 0-2,0 7 0-2,0 5 0 4,0 15 0-1,-7 6 0 0,1 9 0-3,1 5 0 3,2 6 0 0,3 0 0 0,-5 0 0-2,5 0 0 2,-2 0-46 0,-4 0-72 0,3 27-80-1,-2-8-30 1,0 12-112-1</inkml:trace>
    </iact:actionData>
  </iact:action>
  <iact:action type="remove" startTime="25796">
    <iact:property name="style" value="instant"/>
    <iact:actionData xml:id="d8" ref="#d7"/>
  </iact:action>
  <iact:action type="add" startTime="25802">
    <iact:property name="dataType" value="strokeEraser"/>
    <iact:actionData xml:id="d9">
      <inkml:trace xmlns:inkml="http://www.w3.org/2003/InkML" xml:id="stk8" contextRef="#ctx0" brushRef="#br3">25818 18191 669 0,'0'0'69'9,"0"0"-54"-8,0 0-15 7,0 0-164 0,0 0-315-1</inkml:trace>
    </iact:actionData>
  </iact:action>
  <iact:action type="add" startTime="28120">
    <iact:property name="dataType"/>
    <iact:actionData xml:id="d10">
      <inkml:trace xmlns:inkml="http://www.w3.org/2003/InkML" xml:id="stk9" contextRef="#ctx0" brushRef="#br1">19707 14552 647 0,'0'0'93'4,"0"0"7"2,0 0-43 0,-6 188-27 3,6-137 26-1,0 5 18 1,0-2-11-4,0 3 14 2,6 1-17 2,12 0 8-3,-2-5-4 2,2 3-21 0,-4 3-1 0,3 6-1 0,3 0-6-2,2 4-9 2,11 1-3-1,1 2 23 4,-2 1-15-6,5 6-14 3,2 0 11 1,4 7-18-4,3-7-6 3,5 0 13 1,11 1-2-2,0-8-6 2,13-9-2-3,-3-10-2 1,4-6 5 1,-3-5-9 1,-1-4 0-4,9-7-1 4,-5 3 5-2,0-6-5-1,-8-1 1 3,-6-5-1-2,-10-1 0 2,-7 1 4-4,-8 2-4 3,-6 2 0 1,-4 1 2-2,-3-3-1-1,-3 1-1 2,4-5 1 1,-1-10-1-2,3 2-1 3,1-2 1-7,-1-1 0 6,-5 3 0-1,7 0 2 1,2 7-2-4,0-6 1 3,5 6-1 0,-9-2 1 0,-9-11 0-1,-5-3 1-1,-10-3-2 2,-3 0-1 0,0-3-6-2,-10-35 1 3,-31-10 6-1,-15-14 0-2,-12-3-1 2,-14-2 0 1,-2 0 1-1,-8 6 2 0,5 7-2-3,2 4 0 4,10 4 0-2,16 13 1-1,14 8-2 2,17 12 2 0,13 4-1 0,10 9 2 0,5 0 0-3,0 0 6 3,28 0 10 0,19 34-8-2,10 6-4 2,7 16 0 0,9 3-1 0,2 7 8 1,0 3 0-1,-13 1-2 0,-9-1 2-1,-13 4 10 0,-13 4 5-2,-15-3-10 3,-12-11 6 0,0-6-6 0,-33-7-3-1,-17-7-8 1,-3-12-7-1,-2-13-4 1,2-6 2-1,12-12-13 1,9 0-26 1,11-19-43-1,21-39-44-2,0-22-90 2,14 34-67-1,25-1-253-1</inkml:trace>
    </iact:actionData>
  </iact:action>
  <iact:action type="add" startTime="29310">
    <iact:property name="dataType"/>
    <iact:actionData xml:id="d11">
      <inkml:trace xmlns:inkml="http://www.w3.org/2003/InkML" xml:id="stk10" contextRef="#ctx0" brushRef="#br1">22388 14524 363 0,'0'0'279'4,"0"0"-143"5,0 0 2-2,0 0-54 0,-134 139-33 2,76-81 1-2,-2 5-15 1,0 11-4-2,4 5 4 2,2 3 2 0,5 7 3 0,4-1 10-2,4 2-19 1,9 6-13 1,8 6 6 1,2-7-14-4,13 5 1 6,9-5 2-2,0-7-2-5,0-7 7 4,9 4 2 0,21 6 3 0,10 1-5 0,-5 1-7-1,7-9 9 2,-4-11-13-3,-1-19 5 1,-6-6 12 0,-10-12-11 2,-5-9-1-2,-9-17-3-1,-3-8 3 1,-4-2-7 1,0 0-7 0,0 0-3 0,-4-19-1-1,-29-24 4 1,-9-13 0-1,-10 3 2 2,-5-10-2-4,-8 4 0 3,-2 10 1 0,5 6-2-1,2 5 1 0,12 10 0 2,9 8-3-1,15 1 3 0,11 14 0-3,8-3-3 3,5 8 2 0,0 0 1-2,0 0 7 2,5 0 5 0,19 25-5 0,13 9-3 1,2 8 8-4,11 7-4 4,5 6 10-2,1-3 22 1,9 0-2-1,-7-2-7 1,0-7 2 0,-3-4-1 0,-7-6 9-2,-6-12-19 2,-12-8-2 0,-5-7 4 1,-8-6-21-3,6 0-3 2,-8-30 0-1,-4-11 0-2,-4-11 0 4,-7 6 0-2,0-3 0 1,0-1 0-1,-9 4 0 1,-11-7-4 0,6-4-32-1,1-1-36 2,9-7-59-3,4 2-94 2,0 44-89 0,0 8-616-1</inkml:trace>
    </iact:actionData>
  </iact:action>
  <iact:action type="add" startTime="31907">
    <iact:property name="dataType"/>
    <iact:actionData xml:id="d12">
      <inkml:trace xmlns:inkml="http://www.w3.org/2003/InkML" xml:id="stk11" contextRef="#ctx0" brushRef="#br1">22577 18014 576 0,'0'0'254'3,"0"0"-91"3,0 0-44 3,0 0-53-1,0 0-7-2,0 0 10 2,0 0-11-1,0 14-2 2,0-42-15-3,0-1-2 1,0-15-9 1,3-11 2 0,1-16 0-1,8-14-11 1,-4-13-2-1,5-13-7 2,-6 3 0 1,7-10-5-5,-4 6 2 4,-2 6-5-1,-2 15-1-3,-1 12-2 3,0 23 0 0,-5 13 0 0,2 7-1-2,-2 12 1 2,0 2 1 0,0 3-4 0,0 0 4-3,0 2-2 4,0 2 0-2,0 3 0 1,0 8 1-2,0-6-1 2,0 10 6 0,0 0 13 0,0 0 23-1,0 0-3 0,3 0 0 1,10 0-9 0,4 0-3-2,14 0-16 2,11 0 5 1,9 0 5-1,11 0-6-3,2 0 3 3,0 0-10 1,3 0 1 3,0 0-2-9,-3 0-2 5,-3 0 0-2,-6 0-2 2,-7 0 0-1,-12 0-2 1,-12 0 0 0,-7 0-1-1,-6 0 1 0,-5 0-1 0,-3 0-1 1,0 0 1 0,-3 0 0-2,0 0 0 2,0 0 0 0,0 3 2 0,0-3-1 0,0 0 2-2,0 7-3 2,0-3 7 1,0 21 2-3,0 13 3 2,0 17-12 0,-12 13 0 0,0 9 0-2,-4-10 0 1,2 0 0 2,1-24 0-1,2-7 0-2,10-25 0 2,-2-8 0-1,3-3-20 1,0 0-18-2,0 0-28 2,0-6-64 0,31-21-35 0,6-1-39-2,-26 20-67 3,2 3-675-2</inkml:trace>
    </iact:actionData>
  </iact:action>
  <iact:action type="add" startTime="32905">
    <iact:property name="dataType"/>
    <iact:actionData xml:id="d13">
      <inkml:trace xmlns:inkml="http://www.w3.org/2003/InkML" xml:id="stk12" contextRef="#ctx0" brushRef="#br1">24030 16685 425 0,'0'0'398'2,"0"0"-256"5,0 0 30 2,0 0-29-3,0 0 10 2,0 0-57-1,0 136-16 2,-7-70-27-3,3-5-16 2,4-7-25 0,-3-13-8 0,3-9-4-3,0-1-10 4,0-6-45-2,0-9-61 2,0 3-104-4,0-19-74 4,0 5-726-1</inkml:trace>
    </iact:actionData>
  </iact:action>
  <iact:action type="add" startTime="33338">
    <iact:property name="dataType"/>
    <iact:actionData xml:id="d14">
      <inkml:trace xmlns:inkml="http://www.w3.org/2003/InkML" xml:id="stk13" contextRef="#ctx0" brushRef="#br1">23411 18086 575 0,'0'0'312'5,"0"0"-119"2,0 0-41-1,0 0-41 2,0 0-2 0,0 0-33 0,0 0-15-1,48-23-4 0,-19 23-13 2,2-1-11-3,0 1-7 1,-4 0-12 1,-3 0-4 0,-6 0-3-2,-5 0 2 3,-6 0 5-1,-1 0 4 1,-6 0-10-4,0 7 3 3,0 3-6 0,0 4-5 0,0 1 0-2,-6 1 0 2,2-8 2 0,-2 0-1 0,2-6 0-2,4 4 0 2,0-6-1-1,0 0 0 2,0 0 0-3,0 0 0 2,0 0 0 0,0 0 2 0,0 0-2-2,0 0 4 2,0 0-4-1,0 0 6 2,0 0-4-4,0 0 0 3,0 0 3 0,0 0-3 0,0 0 0-1,0 0 0 0,0 0 1 1,0 0-2 0,0 0 8-1,0 0-4 1,0 0 4-1,0 0-4 1,-1 0-2-2,-4 12-1 3,-4-5 3-2,-5 13-2 1,-5 1-2-2,-5 4 0 3,-1-1 1-2,-2-5-4 3,-1 7 2-6,1-8 0 7,-3 5-1-5,-3-11 2 2,-4 5-3-2,-3-5 2 2,1-4-1 0,1-2 1 0,12-6-1-1,5 0-1 0,9 0 1 1,6 0-1 0,6 0-1-2,0 0 0 2,0-12 0 0,0-7 2 0,0 2 2-2,0 10-2 2,8-5 3 0,2 10-2 1,6-4 0-3,-2 3 1 1,8 2 3 1,2 1-4 0,6 0 3-1,4 0-2 1,0 0 4-1,1 0-3 2,3 10 9-3,-3 9-5 2,2 5 2 0,0 2-5-1,-6-9-1 0,-4-5 0 0,-4 2-1 2,-4-9-1-1,-5-5 0-3,-3 0-1 3,-5 0-11 0,-6 0-25 1,5 0-55-3,0 0-80 1,3 0-74 1,-2 0-73 0</inkml:trace>
    </iact:actionData>
  </iact:action>
  <iact:action type="add" startTime="34313">
    <iact:property name="dataType"/>
    <iact:actionData xml:id="d15">
      <inkml:trace xmlns:inkml="http://www.w3.org/2003/InkML" xml:id="stk14" contextRef="#ctx0" brushRef="#br1">24109 17946 612 0,'0'0'201'4,"0"0"6"4,0 0-82 0,0 0-27-2,0 0-7 2,0 0 0 0,0 0-25 1,77 104-2-4,-57-80-10 3,1 7-9 0,-2-2-14 0,2-2 3-2,-3 6-9 2,-2 6 0 0,-4-3-5 0,-12 7-7-2,0-5-8 2,0 4-3-1,-17-2-2 2,-21-7-3-3,-5-3 1 4,-5-16-2-3,3-9 3 1,5-5-6-2,1 0 0 2,12-5-26 0,11-17 8 6,6 0 6-12,10 8 9 5,0 4 9-1,0-4 1 2,29 9 2-2,7 5-1 2,4 0 6 1,2 0-3-2,0 10-2 0,1 16 5 1,-4-2-3 0,-5 1-2 0,-7-2-1-2,-2-3-1 2,-1-4-13 0,-8-8-74 0,2-8-44-3,3 0-88 4,-15 0-134-2,0-5-454 2</inkml:trace>
    </iact:actionData>
  </iact:action>
  <iact:action type="add" startTime="35368">
    <iact:property name="dataType"/>
    <iact:actionData xml:id="d16">
      <inkml:trace xmlns:inkml="http://www.w3.org/2003/InkML" xml:id="stk15" contextRef="#ctx0" brushRef="#br1">25019 18319 562 0,'0'0'161'6,"0"0"-19"2,0 0-9-2,0 0-44 4,0 0-18-4,0 0 4 2,-40-127 10-2,15 89-22 2,1-8-7 0,3-7-9 1,-1-7-4-4,1-14-4 3,6-3 0 2,4-3-3-4,1 1-12 0,4 0-7 2,6 7 0 0,0-3-4 1,0-4-4-3,20-5-3 2,12-8-3 0,3 5 0 0,8 5-2-2,3 14-1 3,6 18 1-3,-1 18-2 3,1 15-5-3,-4 17-41 2,-4 0-56 0,-4 25-113 0,-35 5-81-3</inkml:trace>
    </iact:actionData>
  </iact:action>
  <iact:action type="add" startTime="35802">
    <iact:property name="dataType"/>
    <iact:actionData xml:id="d17">
      <inkml:trace xmlns:inkml="http://www.w3.org/2003/InkML" xml:id="stk16" contextRef="#ctx0" brushRef="#br1">25481 17784 515 0,'0'0'378'3,"0"0"-231"1,0 0-26 4,0 0-61 0,0 0-3 0,0 0-9-3,-145 103 0 4,125-94 3-1,0 11 6 0,6-9-13-2,9 2-12 2,2-7-5-1,3 7-12 2,0-1 8-3,0 7-14 2,34 5 7 0,7 7-14 0,8 3 7-2,3-5 3 2,-9 3 0-1,-8-5 13 4,-10 0 10-5,-12-5-7 1,-13 1 3 1,0-5-5 0,0 7-21-2,-34-5-5 2,-14-3 0 0,-7-5-1 0,0 0 1-3,7-7-1 3,11-5-1 0,9 0-5 0,14 0-57-1,14-12-52 0,0-25-63 2,3 12-34-1,27 3-142-2</inkml:trace>
    </iact:actionData>
  </iact:action>
  <iact:action type="add" startTime="36213">
    <iact:property name="dataType"/>
    <iact:actionData xml:id="d18">
      <inkml:trace xmlns:inkml="http://www.w3.org/2003/InkML" xml:id="stk17" contextRef="#ctx0" brushRef="#br1">25903 18098 682 0,'0'0'364'3,"0"0"-198"3,0 0-33 1,0 0-116 1,31 159-17-1,-31-128-8 2,0-12-40-3,-6-14-76 1,6-5-48 2,0 0-444-1</inkml:trace>
    </iact:actionData>
  </iact:action>
  <iact:action type="add" startTime="36368">
    <iact:property name="dataType"/>
    <iact:actionData xml:id="d19">
      <inkml:trace xmlns:inkml="http://www.w3.org/2003/InkML" xml:id="stk18" contextRef="#ctx0" brushRef="#br1">25937 17729 670 0,'0'0'260'6,"0"0"-69"0,0 0-85 2,0 0-47 0,0 0-14-1,0 0-21-1,15-136-18 3,-15 130-6-2,6-5 0 2,7 4-11-3,9 7-50 2,13 0-67 0,-23 0-140 0,6 0-547-3</inkml:trace>
    </iact:actionData>
  </iact:action>
  <iact:action type="add" startTime="36630">
    <iact:property name="dataType"/>
    <iact:actionData xml:id="d20">
      <inkml:trace xmlns:inkml="http://www.w3.org/2003/InkML" xml:id="stk19" contextRef="#ctx0" brushRef="#br1">26263 18430 605 0,'0'0'220'6,"0"0"-119"1,0 0-28-1,0 0 13 1,0 0-9 2,57-159 0-3,-42 109-7 1,-1 7-13 2,1 13-7-1,2 6 6 0,-11 10-22-2,-2 9-7 2,2 5-10-1,-1 0 11 1,11 0-3-1,5 0-5 1,9 19-20 0,1 11 1 0,-3 0-1-2,0-1-9 2,-5-3-13-1,-11-8-16 0,-9-6-9 1,-3-10-78 0,0 1-22 0,0-3-26 0,0 0-216-2</inkml:trace>
    </iact:actionData>
  </iact:action>
  <iact:action type="add" startTime="37281">
    <iact:property name="dataType"/>
    <iact:actionData xml:id="d21">
      <inkml:trace xmlns:inkml="http://www.w3.org/2003/InkML" xml:id="stk20" contextRef="#ctx0" brushRef="#br1">27126 17332 423 0,'0'0'244'5,"0"0"-130"3,0 0-21 1,0 0-40-3,0 0 24 2,0 0-16 0,0 0-10 0,-160 132-1-2,115-74 1 2,6 13 2 0,9 14-4-1,6 5 1 0,17-2-21 1,7-4-11-1,0-15 4 2,16-4 5-3,26-22-9 2,13-6 10 0,3-21-19 0,2-16-4-3,1 0-4 7,-6-9-1-6,-3-35-2 2,-12-4 2-2,-11-23 0 2,-9-9 1 0,-9-1 0 0,-11 1-1-2,0 6 0 3,0 21-5-1,-12 16-67-3,-12 13-78 3,3 10-7 0,11 14-150 0,4 0-268-2</inkml:trace>
    </iact:actionData>
  </iact:action>
  <iact:action type="add" startTime="37644">
    <iact:property name="dataType"/>
    <iact:actionData xml:id="d22">
      <inkml:trace xmlns:inkml="http://www.w3.org/2003/InkML" xml:id="stk21" contextRef="#ctx0" brushRef="#br1">27289 17776 735 0,'0'0'216'4,"0"0"-89"2,0 0-31 2,0 0-15-2,-221 65-5 3,139-58-45-2,6-7-22 2,8 2-9-4,20 4-4 4,17-6-55-1,20 4-46 0,11-4-84-3,0 4-375 4</inkml:trace>
    </iact:actionData>
  </iact:action>
  <iact:action type="add" startTime="37904">
    <iact:property name="dataType"/>
    <iact:actionData xml:id="d23">
      <inkml:trace xmlns:inkml="http://www.w3.org/2003/InkML" xml:id="stk22" contextRef="#ctx0" brushRef="#br1">27579 18432 661 0,'0'0'219'6,"0"0"-65"1,0 0-32 0,149-139-41 1,-109 66 14-1,-1-15 0 1,-5-13-34 0,-19-20-11-1,-6-13-13 0,-9-12 1 1,0 7-10-1,-31 6-12 2,-6 15-13-3,-5 15-3 2,0 24-2 0,-1 12-53-3,7 24-59 4,2 12-99-1,29 31-35-1,5 0-353 2</inkml:trace>
    </iact:actionData>
  </iact:action>
  <iact:action type="add" startTime="38252">
    <iact:property name="dataType"/>
    <iact:actionData xml:id="d24">
      <inkml:trace xmlns:inkml="http://www.w3.org/2003/InkML" xml:id="stk23" contextRef="#ctx0" brushRef="#br1">28103 16873 416 0,'0'0'340'4,"0"0"-143"3,0 0-44-1,0 0-69 2,0 0 2 0,0 0-15 0,144 123 3-1,-138-79-24 0,-6 8-16 2,0 0-24-2,-13-3-4-1,-25-13-5 2,-6-15-2 0,6-12 0 0,4-9-6-2,13 0-8 2,4 0-12 0,16 0 9-2,1-13 12 2,0-4 6 0,0 11 12 0,24 4 9-2,7 2 19 2,6 0-16 0,5 19-2 0,2 10-17 0,6 2 0-2,-7-6-3 2,-4-6-4 0,-12 2-14 0,-12 2-36 1,-10-4-37-2,-5 2-138 1,0-21-102-2,0 6-492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06:03.75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8">
    <iact:property name="dataType"/>
    <iact:actionData xml:id="d0">
      <inkml:trace xmlns:inkml="http://www.w3.org/2003/InkML" xml:id="stk0" contextRef="#ctx0" brushRef="#br0">28962 14163 685 0,'0'0'211'4,"0"0"-78"10,0 0-5-13,0 0-56 14,0 0-8-15,0 0 52 18,185 0-18-17,-109-6-3-1,21 1-6 15,15 3-10-15,13-1-18 17,4 0-23-17,5 3-8 17,5 0-3-16,8 0-11 19,11 0 7-19,3 0 0-1,12 0-5 16,6 3-2-16,3 4 1 16,0-4-12-14,-8-3-2-2,-1 0-3 16,2 0 0-16,0-5 0 17,-8-12 0-17,-11 5 0 16,-12 3 0-16,-14 9 0 15,-13 0 0-14,-3 0 0 15,-17 0 0-16,-6 0 0 2,-3 0 0 14,-14 0 0-16,-5 0 0 18,-8 0 0-17,-15 0 0 1,-11-6 0 14,-11 2 0-16,-11-3 0 15,-6 7 0-14,-7-3 0 14,0 3 0-15,0 0 0 17,-20 0 0-17,-47 0 0 17,-32 0 0-17,-41 0 0 17,-35 0 0-17,-21-2 0 0,-22-13 0 18,-26-1 0-17,-17-1 0 15,-19 2 0-15,-16 1 0 1,-7-5 0 15,7 2 0-17,14 0 0 28,36 10 0-28,31 7 0 0,31 0 0 0,23 0 0 16,18 3 0-16,18 16 0 17,20 0 0-17,19 3 0 30,25-3 0-29,26-5 0-1,16-4 0 0,11-6 0 17,8-4 0-17,0 0 0 0,0 0 0 30,13 0 0-30,46 0 0 2,34 0 0-2,30 0 0 17,19 0 0-16,16 4 0 15,21 8 0-15,26-1 0-1,20 1 0 17,17 7 0-17,4 2 0 15,-4 6 0-14,-20 2 0 15,-16 0 0-16,-15-2 0 16,-8-8 0-15,-12-14 0 15,-8-5 0-16,-16 0 0 17,-26-22 0-16,-20 0 0-1,-28 3 0 17,-32 12 0-17,-19 1 0 16,-19 2 0-16,-3 4 0 15,-6 0 0-14,-72 0 0 13,-55 0 0-12,-59 0 0 15,-46 0 0-17,-46 0 0 0,-22 4 0 17,-10 4 0-17,14 9 0 16,34 4 0-16,44 1 0 18,45 0 0-18,45-3 0 0,40-5 0 17,36-6 0-17,28-5 0 18,17-3 0-18,13 0 0 16,0 4 0-16,30 12 0 2,31 2-64 14,-15-4-335-16,-9-3-133 17</inkml:trace>
    </iact:actionData>
  </iact:action>
  <iact:action type="add" startTime="4689">
    <iact:property name="dataType"/>
    <iact:actionData xml:id="d1">
      <inkml:trace xmlns:inkml="http://www.w3.org/2003/InkML" xml:id="stk1" contextRef="#ctx0" brushRef="#br1">28663 10112 111 0,'0'0'0'2</inkml:trace>
    </iact:actionData>
  </iact:action>
  <iact:action type="add" startTime="5158">
    <iact:property name="dataType"/>
    <iact:actionData xml:id="d2">
      <inkml:trace xmlns:inkml="http://www.w3.org/2003/InkML" xml:id="stk2" contextRef="#ctx0" brushRef="#br1">28507 9932 955 0,'0'0'122'6,"0"0"-5"10,0 0 30-16,0 0-58 16,0 0-34-16,0 0 12 17,-53-4-5-17,15 4 34 15,3 0-35-15,-4 0-9 14,-8 0-16-14,3 0-1 18,-5 0-8-16,-3 0 6-2,4 0-7 17,-2 0-8-17,4 0 7 15,5 0-5-15,0 0-16 17,3 0-4-17,-1-6 0 17,-4-1 0-16,-6-7 0 1,-2 2 0 16,-3 0 0-17,-1-3 0 2,5 2 0 13,2 0 0-16,-4-1 0 16,1 0 0-16,1-3 0 16,5 4 0-16,9 2 0 18,5 6 0-17,7 2 0-1,0 3 0 16,5 0 0-16,-3 0 0 16,2 0 0-16,-1 0 0 16,-7 0 0-15,-2 0 0 16,-4 0 0-17,0 0 0 0,2 0 0 16,-1 0 0-15,-2 0 0 14,-2 0 0-15,-1 5 0 16,5-2 0-15,-4 3 0 15,3-1 0-16,0 0 0 15,5-2 0-14,3 2 0 16,1-3 0-17,8-2 0 0,1 7 0 16,-1-4 0-16,2 2 0 15,-6 1 0-15,-5-1 0 16,-3-2 0-16,-5-1 0 16,-3 1 0-16,-2-3 0 17,1 0 0-15,-3 0 0-2,0 0 0 16,0 0 0-16,-13 0 0 16,5 6 0-16,-9-1 0 18,0 0 0-18,1-5 0 15,2 0 0-14,-3 0 0 15,0 0 0-16,3 0 0 2,1 0 0 14,5 0 0-16,-3 0 0 29,1 0 0-29,2 0 0 0,-6 0 0 0,1 6 0 16,-4-1 0-15,0 1 0 30,-1-1 0-31,3-1 0 0,1-4 0 0,2 0 0 2,3 0 0 17,3 1 0-19,2 2 0 17,0 3 0-17,-2-3 0 15,-1 2 0-15,-1 1 0 16,-3 0 0-14,-5 1 0-2,2 2 0 16,0 1 0-16,3-2 0 17,1-2 0-17,-8 0 0 17,8-2 0-17,1 0 0 2,-3-4 0 15,8 0 0-17,-3 0 0 31,9 0 0-31,4 0 0 0,8 0 0 0,3 0 0 16,-2 0 0-16,5 0 0 15,-3 0 0-14,-2 0 0 15,-10 0 0-16,4 0 0 2,-6 0 0 14,-6 0 0-16,-4 0 0 17,-7 0 0-17,-6 0 0 15,-5 0 0-14,4 0 0 15,-4 0 0-15,1 0 0 1,1-8 0 14,4-4 0-15,2 7 0 16,3-1 0-17,6 4 0 16,1 0 0-14,0-1 0-2,3 3 0 15,-6-3 0-15,7 0 0 16,-3 0 0-15,5-2 0 15,-2 0 0-15,2-2 0 15,1 5 0-16,-3-1 0 17,5 3 0-17,-3 0 0 1,-3 0 0 14,-5 5 0-14,2 9 0 26,-11 1 0-26,3-8 0-1,-2 1 0 1,-3-2 0 15,2-3 0-15,4 0 0 30,0 1 0-31,-2-4 0 0,5 4 0 0,-4-1 0 15,-2-1 0-14,0-2 0 18,-4 3 0-18,3 0 0-1,-6-1 0 16,4 4 0-15,-1-3 0 15,6 0 0-16,-2-1 0 17,0 1 0-16,-1-1 0-1,3 1 0 16,-2-3 0-16,0 3 0 16,1 1 0-15,-2-2 0 15,3-2 0-15,-2 0 0 15,-7 0 0-15,-3 0 0-1,4 0 0 16,-4 0 0-16,-1-9 0 17,-3-4 0-17,3-1 0 28,-7 2 0-28,-3 5 0 0,-6-3 0 0,-10 0 0 16,-2 0 0-16,3-3 0 18,1 3 0-18,6 5 0 4,6 3 0 12,4-1 0-16,4 3 0 19,1 0 0-17,-4 0 0-2,3 0 0 17,-2 0 0-17,7 0 0 19,-1 0 0-19,7 0 0 0,3 0 0 17,4 0 0-17,8 0 0 31,-3 0 0-31,6 0 0 1,4 0 0-1,1 0 0 31,2 0 0-31,5 0 0 0,3 0 0 0,-2 10 0 17,2 2 0-16,-8 2 0-1,-1-1 0 16,-3 4 0-16,-4-4 0 16,1 1 0-15,2-1 0 15,-5 4 0-16,5-1 0 2,0 3 0 16,0 4 0-18,-1 7 0 18,-2 0 0-18,-1 3 0 15,0-7 0-15,4-9 0 17,3-7 0-16,8-3 0-1,7-7 0 17,5 0 0-17,1 0 0 19,2 0 0-18,2 0 0-1,-7 0 0 15,-1 0 0-15,5 0 0 17,-9 0 0-17,8 0 0 17,-6-3 0-17,-6-1 0 29,-2-6 0-28,-8 0 0-1,-2-1 0 0,-6-1 0 15,-14-1 0-14,0 2 0 17,1 3 0-17,1 3 0-1,5 5 0 17,15-4 0-17,9 4 0 15,17 0 0-14,7 0 0 16,4 0 0-16,0 0 0-1,1 0 0 16,-5 0 0-15,1 0 0 14,-3 0 0-15,0 0 0 17,3 0 0-17,3 0 0 16,-4 0 0-16,4 0 0 33,0 0 0-32,-2 0 0-1,-5 5 0 0,1 1 0 0,0 4 0 17,0-7 0-17,3 4 0 16,-1-4 0-15,3-1 0 16,3 3 0-17,-5 7 0 0,-2 9 0 16,-2 15 0-16,0 11 0 17,1 5 0-16,-2-1 0 16,7 3 0-17,-6 0 0 3,4-4 0 15,4 0 0-18,-3-2 0 19,5-5 0-18,0 3 0-1,0-5 0 16,0 0 0-16,0 3 0 16,0 5 0-15,0 4 0 15,0 0 0-16,-1 0 0 2,1-3 0 15,-3-4 0-17,3-9 0 16,0-2 0-16,0-4 0 17,0 5 0-17,0 3 0 2,0 4 0 14,0 3 0-16,0-3 0 18,0-1 0-18,0 2 0 16,0-3 0-16,0 0 0 2,0-2 0 16,0 1 0-18,0-3 0 17,0-4 0-17,0 3 0 18,0-5 0-18,4 5 0 0,3 10 0 16,3 0 0-15,-1 6 0 15,1 6 0-16,-2-5 0 16,-2 1 0-16,9 9 0 17,6 3 0-17,1 5 0 2,3 0 0 30,-4-2 0-32,-3-4 0 0,4-5 0 0,-1 0 0 17,0-3 0-17,-3-4 0 3,1-5 0 16,-5-9 0-19,-2-6 0 19,-2-6 0-18,-1 7 0-1,-4 8 0 16,1 4 0-16,-2 7 0 17,-4 5 0-17,0-4 0 15,0-4 0-14,0-4 0 1,0-12 0 15,0-7 0-17,0 1 0 19,0-8 0-19,0 4 0 17,0 12 0-16,0 0 0-1,0 3 0 16,0-1 0-16,0-3 0 16,0-1 0-15,0-2 0 15,0-2 0-16,0-5 0 17,0-11 0-17,0-3 0 0,0-5 0 16,0-6 0-16,0 1 0 29,0 3 0-29,0 0 0 0,0 0 0 0,0 4 0 15,0 5 0-14,16 9 0 16,2 1 0-17,3-5 0 15,2 5 0-14,-1-7 0 15,0-3 0-16,-1 1 0 17,3-6 0-16,4-4 0-1,1-3 0 17,1-1 0-17,5 0 0 31,-2 0 0-31,9 0 0 1,10 0 0-1,5 0 0 17,8 0 0-16,-5 0 0-1,-1 0 0 19,-5 0 0-19,-5 0 0 16,-3 0 0-15,-8 0 0 15,3 0 0-15,-5 0 0-1,-3 0 0 16,5 0 0-16,4 0 0 15,6 0 0-15,10-1 0 16,7 1 0-16,7 0 0 15,1 0 0-14,3 10 0 15,-1 12 0-16,0 6 0 2,-9-1 0 15,-3-5 0-17,2-1 0 19,-5-2 0-19,-1-2 0 18,6 2 0-18,7 1 0 0,-3-1 0 17,7 2 0-16,-3-2 0 15,3 0 0-15,-5 1 0 1,11-1 0 14,-8 0 0-16,3 0 0 20,2-2 0-19,-3-4 0-1,0-7 0 18,-3 0 0-18,3-6 0 18,-6 2 0-17,0-2 0 16,-1 0 0-16,-4 0 0-1,-1 0 0 16,-4 0 0-15,-5 0 0 14,-7-5 0-14,2-1 0 14,-5-2 0-14,4-4 0 16,-1 5 0-17,1-5 0 0,2 5 0 17,-2 4 0-17,-1 0 0 16,-2 3 0-16,0 0 0 28,-1 0 0-27,7 0 0-1,3 0 0 0,5 0 0 14,7 0 0-14,10 0 0 18,2 0 0-17,7 0 0 17,-5 0 0-16,4 0 0-2,-3 0 0 17,5 0 0-17,6 6 0 18,-2 1 0-17,3 2 0-1,-1 1 0 16,0-1 0-15,5-6 0 16,-8-3 0-16,10 0 0 1,7 0 0 14,-1 0 0-16,7-12 0 18,-3 2 0-17,-4 0 0 16,-3-2 0-16,1 4 0-1,-4 2 0 17,-4 4 0-16,8 2 0 15,-4-3 0-16,11 1 0 3,-6-10 0 15,5-2 0-18,0-1 0 20,-1-6 0-19,4 8 0-1,-3-1 0 29,-2 7 0-28,0-3 0-1,-11 6 0 0,-4-4 0 21,-7 1 0-21,4-9 0 0,5 1 0 16,5-2 0-15,4 0 0 15,2 2 0-15,-3-1 0 17,0 9 0-18,-1-1 0 0,1 8 0 17,-8 0 0-16,1 0 0 15,-7 0 0-16,-7 0 0 16,-3 0 0-14,-10 0 0-2,-3 0 0 16,1-5 0-16,2-2 0 17,-6-1 0-17,1 4 0 31,-6 4 0-31,-11 0 0 0,0 0 0 0,-13 0 0 3,-6 0 0 16,5 0 0-19,-4 0 0 20,6 0 0-18,1 0 0-1,3 0 0 14,-4 0 0-14,4 0 0 2,-3 0 0 13,-6 0 0-16,2 0 0 18,4 0 0-18,-3 0 0 15,7 0 0-15,5 0 0 3,0 0 0 14,0 0 0-17,2 0 0 17,4 0 0-17,9 0 0 17,14 0 0-17,7 0 0 2,4-7 0 15,-2 5 0-17,-7 0 0 31,-9-1 0-30,-12 3 0-1,-10 0 0 0,-6 0 0 16,-2 0 0-16,1 0 0 2,6 0 0 14,2 0 0-16,1 0 0 19,4 0 0-19,-8-3 0 17,-2-1 0-16,-4 4 0-1,-6 0 0 17,-4 0 0-16,-3 0 0 14,4 0 0-14,-8 0 0 1,5 0 0 16,-1 0 0-18,-3 0 0 34,7 0 0-34,5 0 0 0,-1 0 0 0,6 0 0 17,-4 0 0-15,-11 0 0-2,-3 0 0 17,-15 0 0-16,-1 0 0 14,-4 0 0-11,0 0 0-4,0 0 0 16,0 0 0-15,0 0 0 15,0 0 0-15,0 0 0 16,0 0 0-17,0 0 0 0,0-29 0 31,6-12 0-31,1-14 0 0,-7-2 0 0,0-1 0 31,0-2 0-31,0 0 0 0,0 2 0 0,0 1 0 16,-4-6 0-15,-5-5 0 30,8-9 0-30,-2-4 0-1,0-10 0 0,3-5 0 0,0 0 0 16,0-2 0-15,0 6 0 17,0 6 0-18,0 7 0 15,0 7 0-14,0 4 0 17,0-4 0-18,0 2 0 0,0-7 0 17,0 1 0-17,7-4 0 16,5-1 0-16,0-1 0 17,-6 5 0-16,0 10 0-1,-3 5 0 17,-1 9 0-17,5-1 0 17,-7 0 0-17,3-3 0 19,-3-9 0-19,0-8 0 0,0-8 0 18,0-3 0-18,0 0 0 17,0 5 0-17,0 10 0 2,-10 4 0 16,5 10 0-18,-1 6 0 20,6 4 0-20,0 0 0 0,0 1 0 33,0-1 0-33,0-4 0 0,0 1 0 0,0 5 0 17,0 0 0-14,0-2 0-2,0 0 0 16,0-9 0-17,0-2 0 16,0 1 0-16,0 6 0 17,0 18 0-17,0 9 0 2,0 13 0 14,-4 8 0-16,4 2 0 17,0 0 0-17,0 0 0 15,0 0 0-14,-2 0 0 15,2 0 0-14,0 0 0-2,0 0 0 17,0 0 0-16,0 0 0 15,0-3 0-16,0 3 0 17,0 0 0-17,0 0 0 16,0-2 0-16,0-5 0 1,0 0 0 15,-4-6 0-16,1 1 0 15,-2 4 0-15,-1 2 0 16,-1 1 0-15,-1 0 0 14,-2-4 0-14,-4-2 0 14,1 3 0-13,-3-3 0-2,5 0 0 18,0 3 0-18,-6 4 0 16,-6-3 0-15,-3 2 0 14,-13 5 0-14,-7 0 0 15,-8 0 0-15,-4 0 0 0,-4 0 0 14,2 12 0-15,8 0 0 18,4-5 0-18,5 3 0 17,9-3 0-17,5 3 0 3,8-8 0 14,2 3 0-17,4-3 0 16,4-2 0-16,9 0 0 15,-1 4 0-14,3-4 0 16,0 3 0-15,0 7 0-2,-8 10 0 17,-13 6 0-17,-12 13-77 16,16-23-225-16,2 5-59 16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8T04:25:57.1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527">
    <iact:property name="dataType"/>
    <iact:actionData xml:id="d0">
      <inkml:trace xmlns:inkml="http://www.w3.org/2003/InkML" xml:id="stk0" contextRef="#ctx0" brushRef="#br0">8792 6889 436 0,'0'0'280'5,"0"0"-130"1,0 0-51 2,0 0-2 0,0 0-8-1,0 0 12-1,0 0 15 2,0 0-10 0,0 0-22 0,0 0-3-1,0 0-20 1,0 0 7 0,21 0-24 0,1 0-6-2,7 0-5 2,2 0-9 0,2 0 2 1,7 0 2-4,2 0-6 3,1 0-2 0,12 0-4 11,1 0 3-18,16 0-10 11,0 0-9-10,3-5 0 5,-5 3 0-2,1-4 0 3,-1 0 0 0,-6 4 0 0,0 2 0 1,3-3 0-1,-1 0 0-1,5 3 0 0,2 0 0 0,-4 0 0-1,-4 0 0 8,1 0 0-13,-4 0 0 6,5 0 0 2,2-2 0-1,-2-2 0 2,2-1 0-6,-1-1 0 4,-2 4 0 0,-2-4 0 1,-1 3 0-5,5 1 0 5,-2 2 0 1,5 0 0-4,-2 0 0 0,4 0 0 2,1 0 0 1,-2-6 0-1,1 0 0-4,0 5 0 5,-2-5 0-3,-2 3 0 4,-1 3 0 1,-8-3 0-9,-2 1 0 6,-6-4 0-1,-7 3 0 1,-2-2 0 1,-1 0 0 3,-5-1 0-10,-2 2 0 5,-3 4 0 3,-2 0 0-5,1-2 0 3,-4 2 0 5,-3 0 0-11,-6 0 0 10,-2 0 0-11,-8 0 0 6,5 0 0 2,0 0 0 1,-2 0 0-4,4 0 0 0,-2 0 0 4,-4 0 0-4,-2 0 0 3,-7 0 0-5,0 0 0 6,0 0-172-4,-6 0-155 4,-11 0-162-4</inkml:trace>
    </iact:actionData>
  </iact:action>
  <iact:action type="add" startTime="8504">
    <iact:property name="dataType"/>
    <iact:actionData xml:id="d1">
      <inkml:trace xmlns:inkml="http://www.w3.org/2003/InkML" xml:id="stk1" contextRef="#ctx0" brushRef="#br0">15864 6826 198 0,'0'0'313'6,"0"0"-197"0,0 0-59 1,0 0 11-1,0 0 20 2,0 0 20 1,0 0 8-2,0 3-9 2,0-3 8-4,0 0-2 4,0 0-11-2,9 0-32-1,20 0 0 3,21 0-10-1,10 0-7 1,21 0-15-3,21 0-4 0,22 0-5 8,21 0 0-9,15 0 5 2,13 0-6-1,12-3-12 2,1 1 11 1,-4-2-4-3,-8 3-9 1,-15-8-2 3,0 4-3-3,-12-7-9 2,-7 7 0-4,-15 0 0 4,-22 2 0-2,-8-1 0 0,-23 4 0 1,-15 0 0 0,-13 0 0-1,-16 0 0 1,-2 0 0-1,-1 0 0-1,-8 0 0 2,-3 0 0-1,-3 0-49 0,-2 0-47 2,-2 0-83-1,-1 0-70-1,-6-10-163 1</inkml:trace>
    </iact:actionData>
  </iact:action>
  <iact:action type="add" startTime="9501">
    <iact:property name="dataType"/>
    <iact:actionData xml:id="d2">
      <inkml:trace xmlns:inkml="http://www.w3.org/2003/InkML" xml:id="stk2" contextRef="#ctx0" brushRef="#br0">22328 7108 617 0,'0'0'367'5,"0"0"-222"4,0 0-45-5,0 0 0 4,0 0-12 0,170-8-24 0,-85 1-3-2,25-3-5 2,28-3-10 0,37-7-5 0,17 4-1-1,11 0 2 0,10 5 4 2,-3 8-8 1,-4 3-6-3,1 0 0-2,-15 0 2 3,-11 6 0 1,-12 15-14-4,-18-2-15 4,-14-5-1-1,-19-3-1 0,-21-9-2-3,-16-2-2 3,-25 0 0 1,-19 0-1-2,-12 0-29-1,-13 0-42 1,-5 0-59 1,-7-2-97 0,0-6-96-1,-16-1-237 1</inkml:trace>
    </iact:actionData>
  </iact:action>
  <iact:action type="add" startTime="10274">
    <iact:property name="dataType"/>
    <iact:actionData xml:id="d3">
      <inkml:trace xmlns:inkml="http://www.w3.org/2003/InkML" xml:id="stk3" contextRef="#ctx0" brushRef="#br0">28983 6979 646 0,'0'0'256'3,"0"0"-76"5,0 0-50 0,171 23-24-2,-92-23-4 2,27 5-15 0,19-2-5 0,18-1-7-1,18-2-8 0,18 0-10 2,15 0-3-2,16 0-12-1,5 0 6 5,5 0-7-5,-1 0-9 3,-9 0 3-4,-6 0-28 3,-16 14-7 0,-9-3 0 1,-20 0 0-3,-19-2 0 3,-29-8 0-2,-30 3 0 1,-25-4 0-3,-25 0 0 4,-20 0-12-1,-11 2-91-2,0-2-82 1,-22 0-110 1,-15 0-147 2,-15 3-321-4</inkml:trace>
    </iact:actionData>
  </iact:action>
  <iact:action type="add" startTime="19044">
    <iact:property name="dataType"/>
    <iact:actionData xml:id="d4">
      <inkml:trace xmlns:inkml="http://www.w3.org/2003/InkML" xml:id="stk4" contextRef="#ctx0" brushRef="#br1">11007 16357 1081 0,'0'0'153'3,"0"0"-20"3,0 0-37 2,0 0-37-1,0 0-14 0,181 0 18 1,-99 0 7 0,31 0 1-1,35 0-5 1,41 0-1 0,39-8-12 0,12-6-1-2,3 5-12 3,1 2-40 11,-17 7 0-15,-12 0 0-5,-2 0 0 7,-14 2 0 0,-11 15 0 3,-12-3 0-5,-16-7 0 2,-18-7 0 1,-25 0 0 1,-21 0 0-2,-17 0 0 0,-20-2 0 3,-17-10 0-4,-15 7 0 1,-10 5 0-1,-17 0-3 2,0 0-145 0,0 0-120-1,-21 0-154 0</inkml:trace>
    </iact:actionData>
  </iact:action>
  <iact:action type="add" startTime="20092">
    <iact:property name="dataType"/>
    <iact:actionData xml:id="d5">
      <inkml:trace xmlns:inkml="http://www.w3.org/2003/InkML" xml:id="stk5" contextRef="#ctx0" brushRef="#br1">17914 16411 551 0,'0'0'508'3,"0"0"-326"5,0 0-43 0,160 25-26-2,-81-20-53 2,33-2-1 1,38-3 11-2,45 0-12-1,39 0 18 3,32 0-7-1,23 0-10 10,-2-8 7-14,2-9-29 0,-18 2-37 3,-10-1 0 2,-15 9 0-6,-24-1 0 9,-23 8 0-6,-24 0 0 2,-26 0 0-1,-20 0 0 0,-22 0 0 0,-27 0 0 3,-22 0 0-6,-31 0 0 7,-17 0 0-6,-10 0 0 3,0 0 0 0,-61 0-138-1,-38 0-156 0,36-8-9 2,-4 0-264-5</inkml:trace>
    </iact:actionData>
  </iact:action>
  <iact:action type="add" startTime="20903">
    <iact:property name="dataType"/>
    <iact:actionData xml:id="d6">
      <inkml:trace xmlns:inkml="http://www.w3.org/2003/InkML" xml:id="stk6" contextRef="#ctx0" brushRef="#br1">25395 16386 713 0,'0'0'268'4,"0"0"-114"4,0 0-20-2,210 0-13 0,-115 0-19 2,26 0-4 0,31 0-6 0,22-5-6-2,18 5-6 2,17 0-11 0,6 0-5 0,14-5-15 1,15-2-32-1,5-3-17 0,15 0 0 0,8 6 0-1,6 4 0-2,-13 0 0 5,-19 0 0-3,-28 0 0-2,-31 0 0 3,-35 4 0 0,-41-1 0 1,-32 2 0-3,-38-5 0 2,-20 4 0 0,-18 4-76-1,-3-1-64-1,-31 5-104 3,-17-2-69-1,-17 3-72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07:31.8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798">
    <iact:property name="dataType"/>
    <iact:actionData xml:id="d0">
      <inkml:trace xmlns:inkml="http://www.w3.org/2003/InkML" xml:id="stk0" contextRef="#ctx0" brushRef="#br0">4501 7703 974 0,'0'0'200'6,"0"0"16"2,0 0-85 0,0 0-45-3,0 0-11 3,0 0-15 0,0 0-2 0,58 10-11-2,-58-10 14 2,0 0-16 0,0 0 7 0,0 0-16-1,-6 0-30 0,-30 0-6 2,-14 0 0-2,-1 0 0-1,-8 0 0 2,3 0 0 0,-2 0 0 0,3 5 0 1,3 0 0-1,7 0 0-1,-2 1 0 1,9 0 0-2,-6-1 0 2,2-3 0 0,1 2 0 0,3-2 0-2,3-2 0 2,-2 4 0 0,0-4 0 0,4 0 0-1,-1 2 0 0,7-2 0 2,-6 0 0-2,7 0 0-2,0 0 0 3,1 0 0 0,4 0 0 0,0 0 0-2,2 0 0 2,-6 0 0 0,2 0 0 1,-9 0 0-4,4 0 0 3,-9 0 0 0,0 0 0 0,1 0 0-2,-5 4 0 2,5 1 0 1,3 5 0-2,3-1 0 1,2-1 0-2,5 0 0 3,6-5 0-2,3 2 0-1,-4-2 0 2,-2 2 0 0,3 2 0 0,-1-5 0-2,2 0 0 2,-2 1 0 0,5 0 0 1,2-3 0-5,5 0 0 5,-5 0 0-1,4 2 0 0,-3-2 0-2,0 0 0 3,2 4 0-1,-3-4 0-1,2 0 0 0,5 0 0 0,4 0 0 1,0 0 0 0,0 1 0-2,0-1 0 2,0 4 0 0,0 2 0 0,0 9 0 0,0 8 0-1,0 8 0 2,0 0 0-2,0 3 0-1,0 4 0 1,0 1 0 2,0-3 0-2,0 1 0-1,-6-5 0 3,2 1 0-2,1 5 0 2,3 4 0-2,0 4 0-1,0 4 0 3,0 1 0-2,0-1 0-1,0-4 0 2,-3 1 0 1,0-3 0-2,3-6 0-1,0 3 0 3,0-2 0-1,0-3 0 0,0 12 0-3,0-1 0 3,0-2 0 0,0-3 0 0,0-1 0-2,0-9 0 2,0 3 0 1,0-1 0-1,-4-1 0-1,3-4 0 0,1 2 0 2,0-6 0-3,0-1 0 0,0 2 0 2,0 0 0 0,0 4 0 1,0 0 0-4,0 0 0 4,1 1 0-2,-1-4 0 3,4 0 0-6,-4-4 0 4,3-2 0 0,0-2 0 1,-3-5 0-4,3-1 0 3,1 4 0 0,-1-1 0-1,0 3 0 2,0 1 0-3,-3-6 0 3,0-4 0-2,0-1 0-1,0-6 0 2,1-3 0 0,-1 2 0 0,0 1 0-3,0-1 0 5,6 7 0-2,-1 2 0 0,0-4 0-3,6 5 0 3,0-5 0 1,2 2 0-2,2-1 0-1,7 1 0 2,0-2 0 0,13-4 0 0,2 4 0 0,1-5 0-2,9-2 0 3,1 0 0-2,7 0 0-1,1 0 0 2,6 0 0 2,6 0 0-1,-8 0 0-4,1 0 0 4,-3 0 0-4,0 0 0 4,-2 0 0-4,-1 0 0 4,0 0 0-2,-1 0 0 2,1 0 0-3,0 0 0 2,-3 0 0 0,-3 3 0-1,-4 2 0 1,1-3 0-2,-4 2 0 3,7-3 0 0,3 3 0-3,3-1 0 2,6-1 0-2,3 1 0 3,-7-3 0-3,-2 0 0 3,0 4 0-2,-7-4 0 2,2 0 0-4,-7 0 0 3,4 0 0 0,-3 0 0 21,-5 0 0-29,-5 0 0 0,-4 0 0 0,-9 0 0 8,-13 0 0-1,-3 0 0 0,-5 0 0 1,0 0 0 0,0 0 0-2,0 0 0 2,0 0 0 0,0 0 0 0,0 0 0-2,0 0 0 2,0 0 0 0,0-16 0 1,-16-23 0-4,-19-22 0 4,0-10 0-2,1-8 0 1,7-9 0-2,-1-2 0 2,11-4 0 0,-2-4 0 1,7 0 0-3,0-6 0 1,3 3 0 2,0 5 0-2,-4 12 0-1,8 9 0 3,-2 11 0-2,1 8 0 2,0 1 0-4,-2 3 0 5,8 1 0-2,-4-2 0 0,4-2 0-1,-3-5 0-2,0-3 0 3,3-3 0 0,-4 9 0-2,-2 8 0 2,3 6 0 0,-2 1 0 0,-1 7 0-1,-4-1 0 0,-2 4 0 2,3-1 0-2,-4 3 0-1,8 7 0 3,-1 13 0-2,3 10 0 1,3 0-102-2,0 0-128 2,0 13-240 0</inkml:trace>
    </iact:actionData>
  </iact:action>
  <iact:action type="add" startTime="5222">
    <iact:property name="dataType"/>
    <iact:actionData xml:id="d1">
      <inkml:trace xmlns:inkml="http://www.w3.org/2003/InkML" xml:id="stk1" contextRef="#ctx0" brushRef="#br0">8385 7657 752 0,'0'0'267'1,"0"0"-92"-1,0 0-31 2,0 0-57 6,0 0-19 0,0 0 3 0,0 0 5-2,-7-16 48 2,-29 13-53 1,-5 1-12-2,-4-3-21-1,-5-4 0 3,4 2-10-2,-9-3 0 1,0 0-7-1,-7 3-21 0,2 4 0 1,-4-4 0 0,0 2 0 2,-2 1 0-3,-9 0 0 1,3 1 0 0,-1 3 0-3,-1 0 0 3,8 0 0 0,3 0 0 0,5 0 0-2,-1 0 0 2,2 7 0 0,2 0 0 0,0-2 0 0,2-1 0-2,-2-3 0 3,1 1 0-2,10-2 0-1,2 4 0 2,0-4 0 0,2 3 0-2,1 0 0 2,5-3 0 1,0 2 0-2,6-2 0 2,8 0 0-4,0 0 0 3,6 3 0-1,0 3 0 2,0 0 0-1,1 1 0 0,1 2 0-2,2 1 0 2,0-2 0-3,4 0 0 3,2-1 0 0,2 1 0 0,2 4 0-2,0 7 0 2,0 12 0 1,0 8 0-1,0 4 0-3,12 7 0 4,6 6 0-2,0 0 0 3,1 1 0-6,-4 5 0 5,2-3 0-2,-4 4 0 1,0 0 0-2,-1-3 0 2,0 0 0 0,0-5 0-2,0 0 0 3,0 2 0-2,-3-5 0 1,1-1 0 0,-8-1 0-2,0-4 0 2,2 4 0 0,0-7 0 0,2-5 0-2,0 4 0 4,2-4 0-3,2 1 0 2,3 1 0-5,-2-1 0 6,-1 1 0-1,-5 6 0-4,-5 4 0 3,0 5 0-2,0-2 0 2,0-7 0 0,0-5 0-3,0-8 0 4,0-8 0-2,0-2 0 0,0-3 0 1,0-1 0 2,0 0 0-2,0-2 0 1,0-3 0-3,0-4 0 1,0 2 0-1,0-1 0 3,0-1 0-5,10 4 0 5,0 2 0-1,7 1 0 0,-4 2 0-2,-5 0 0 2,5-3 0 1,-2 1 0-2,5-3 0-1,1-4 0 2,8 0 0 0,9-3 0 1,15-2 0-4,12-5 0 3,15 0 0 0,6 0 0-1,5-5 0 0,6-12 0 3,-2 3 0-4,-12 2 0 0,-7 0 0 3,-8 4 0-1,-9-1 0-1,2 7 0 2,-5 2 0-1,6 0 0-1,-3 0 0 2,3 0 0-4,-3 0 0 2,-2 0 0 0,-3 0 0 1,-5 0 0 0,-3 0 0-2,-5 0 0 2,2 2 0 0,-5 1 0 0,0 1 0-2,-4-2 0 3,1 3 0-1,-5-2 0 1,0 2 0-4,-2-1 0 2,-3-4 0 2,-4 3 0-4,5-3 0 3,-6 0 0 2,1 2 0-1,-4-2 0-2,-1 0 0-2,-6 0 0 3,-6 3 0-2,3-3 0 1,-3 0 0 1,0 0 0 0,0 0 0 0,0 0 0 0,0 0 0-2,0 0 0 3,0 0 0-2,0-20 0 2,0-28 0-4,0-26 0 3,0-14 0 0,0-11 0-1,0-13 0 0,0-9 0 4,-3-9 0-3,-1-5 0 0,-1 1 0-4,-4 5 0 4,0 1 0-2,-1-3 0 2,2-7 0-1,-6 3 0 1,4 13 0 1,-3 19 0-3,-4 16 0 2,10 16 0 2,-6 13 0-4,8 12 0-1,-2 15 0 3,1 14 0 0,2 12 0 0,0 5-21 0,1 0-130-2,-3 11-134 2,6 16-108 1</inkml:trace>
    </iact:actionData>
  </iact:action>
  <iact:action type="add" startTime="8095">
    <iact:property name="dataType"/>
    <iact:actionData xml:id="d2">
      <inkml:trace xmlns:inkml="http://www.w3.org/2003/InkML" xml:id="stk2" contextRef="#ctx0" brushRef="#br0">32567 2231 638 0,'0'0'238'4,"0"0"-79"4,0 0-55 0,0 0-38 0,0 0-8-2,0 0-1 3,0 0 17-2,-77 0-4 1,29 0-4 0,1 0-4-2,-2 0 7 2,-3 0-6 0,-3 0 4-2,0 0-7 2,-7 0-15 0,-6 0-10 0,-4 0-9-2,-7 0 1 4,-7 3-6-1,0 5-6-2,8 1-2 1,-4 1 1-2,9 0-14 2,0 4 0 0,-1 3 0-2,8-5 0 3,-9-5 0-3,11-5 0 4,3-2 0-5,3 0 0 3,9 0 0 0,4 0 0 0,5-2 0-3,1 2 0 4,-4 0 0-1,-3 0 0 0,-2 0 0 0,-7 0 0-3,1 0 0 4,1 0 0-1,-4 0 0-3,2 0 0 4,-3 0 0-1,-2 0 0 0,0 0 0-2,1-6 0 3,-1 2 0-2,-3-3 0 2,6 7 0-5,0-2 0 5,2 0 0-1,0-4 0 0,0 3 0 0,0-3 0-2,0 4 0 2,4-1 0 0,-4 3 0-2,0-5 0 2,-2 1 0 0,-3 4 0 0,-5-2 0-2,-2 2 0 2,-2 0 0 0,-3 0 0 0,3 0 0 0,1 0 0-1,-3 0 0 0,-2 0 0 2,-6 0 0-4,0 0 0 3,-3 0 0 0,-1 0 0 0,1 0 0-2,2 0 0 2,5 0 0 0,-2 0 0 0,6 0 0-1,0 0 0 0,5 0 0 1,0-3 0 0,11-2 0-2,6-4 0 2,-1-1 0 0,2-1 0 0,-4-2 0-2,-3 1 0 3,-6 4 0-2,-6-1 0 2,-1 5 0-4,-1 0 0 3,-9 2 0 0,-4 2 0 0,-6 0 0-2,-5 0 0 1,8 0 0 2,10 0 0-1,12 0 0-1,9 0 0 0,19 0 0 1,8 0 0 0,7 0 0-2,6 0 0 2,1 0 0-1,-3 0 0 1,-10-2 0-2,-6-7 0 4,-18-3 0-4,-5-3 0 3,-8-4 0-4,-6 0 0 3,-3 2 0 1,3 3 0-2,1 4 0 0,6 10 0 0,-3 0 0 2,4 0 0-1,2 0 0-3,0 0 0 3,1 0 0 0,5 8 0 0,0 5 0-1,8-3 0 0,9 0 0 1,5-3 0 0,4-5 0-2,1 5 0 4,0-7 0-4,-5 0 0 4,1 0 0-4,-4 0 0 2,-4 0 0-1,-2 0 0 0,2-3 0-1,-4-1 0 2,3 0 0 0,5 1 0 0,4 3 0-2,12-2 0 2,5 2 0 1,5 0 0-2,1 0 0-1,1 0 0 2,-3 0 0 0,0 0 0 0,0 0 0-2,-1 0 0 3,5 7 0-2,-1-1 0 4,-1 2 0-5,4 7 0 1,-3 1 0-1,1 6 0 1,-6 7 0 0,3 12 0 0,-1 0 0 2,6 6 0-2,0-3 0-1,-1 7 0 2,-2 4 0 0,3 5 0 0,0 0 0-2,-1 2 0 3,3-6 0-1,1-4 0 0,0 3 0-2,0 3 0 3,0 1 0-3,0 7 0 2,0 8 0 0,0-3 0-1,0-2 0 1,0-15 0 0,0-4 0-2,0-8 0 1,0 1 0 2,0-6 0-2,0-1 0-1,0-3 0 2,0-9 0 0,0-5 0 1,0-4 0-3,0-8 0 2,0-3 0 0,0-4 0 0,0 0 0-3,0 1 0 5,29 3 0-3,14 1 0 2,3 9 0-4,2 5 0 3,-1 8 0 0,1 7 0 0,1-5 0 0,-4 2 0 0,-2-7 0 0,-1-5 0 0,-3-5 0-2,1-1 0 1,4-2 0 0,-4 1 0 2,10 1 0-4,-2 1 0 3,4 2 0 0,4-2 0 0,6 2 0 0,6 1 0-1,1-4 0 2,5 4 0-1,2-4 0-4,-3-4 0 4,-9-4 0 0,-9-3 0 0,-3-2 0-1,-4 0 0 0,4 0 0 1,-1 0 0 0,4 0 0-1,0 0 0 0,3-4 0 2,-1-8 0-2,3 5 0 0,2 1 0 0,-7 0 0 2,-3 6 0-2,-7-3 0-2,0 3 0 5,-4 0 0-3,4-2 0 1,0-1 0-3,0-2 0 4,2-4 0-1,-2 1 0 0,0 4 0 0,2-6 0-1,-2 5 0 2,0 5 0-3,2 0 0 0,3 0 0 2,7 0 0 0,9 0 0 0,-2 0 0-2,-7 0 0 2,-6 0 0 1,-4-5 0-1,-5-1 0-2,-1 3 0 4,5 1 0-4,5 2 0 4,8 0 0-6,-1-3 0 4,2 0 0 0,-1 1 0 0,-1-2 0-2,-1-1 0 2,-2 0 0 0,3 2 0 0,-1 3 0 1,5 0 0-4,1 0 0 3,-2 0 0 0,-3 0 0-3,-6 0 0 4,-4 3 0-1,-2-3 0 0,-3 0 0-2,2 0 0 3,0 0 0-2,4 0 0 2,4 0 0-4,0 0 0 3,5 0 0 0,3 0 0 0,1 0 0-1,-12 0 0 0,-3 0 0 2,-2 0 0-2,0 0 0 2,3 0 0-4,11 0 0 4,-1-9 0-2,3 2 0-1,2 1 0 2,4 6 0 0,3 0 0 0,12 0 0-2,0 0 0 3,4 0 0-2,1 0 0 2,6 3 0-4,9 6 0 3,8-2 0 0,3 1 0 1,-2-3 0-3,12 1 0 1,-5 2 0 2,-6-2 0-2,-5 2 0 2,-13-3 0-4,-6-5 0 3,-12 0 0 0,-12 0 0-2,-2 0 0 2,-13 0 0 0,-1-5 0 0,-6-3 0-2,-5-3 0 4,-5 2 0-4,1 4 0 3,-1 0 0-4,-5 2 0 3,0-3 0 0,-6 6 0 0,2-1 0-2,-5-3 0 1,-3-1 0 2,9-2 0-2,0 6 0-2,3-5 0 4,1 0 0-1,2 2 0 0,1 1 0-2,-4-4 0 2,-3 2 0 0,-3 0 0 0,-10-1 0-2,1 1 0 3,-7 0 0-2,1-1 0 1,-3-5 0-2,-2-5 0 2,8-4 0 0,-7-2 0 1,0 1 0-3,-2 4 0 1,0 6 0 2,0 3 0-2,0 5 0-1,4 1 0 2,-4-1 0 0,0 3 0 0,0 0 0-2,0 0 0 2,3 0 0 0,-3 0 0 0,0 0 0-2,0 0 0 2,0 0 0 0,0 0 0 0,0 0 0-2,7 0 0 2,-2 0 0 0,8-2 0 0,1-5 0-2,-1 0 0 2,-3-1 0 1,-2 3 0-2,-2-1 0-1,-6 6 0 2,0 0 0 0,0 0 0 0,0 0 0-2,0 0 0 2,0 0 0 0,3-6 0-1,1 0 0 0,3-2 0 2,4-6 0-1,-5-1 0-1,4-8 0-1,-2 1 0 2,-3 3 0 1,-1 0 0-2,-1-3 0 0,4 1 0 0,-2-8 0 2,-2-5 0-2,0-15 0-1,-3-17 0 2,0-17 0 0,0-9 0 0,-6-8 0-2,-9 0 0 2,-4 4 0 0,5 6 0 0,2 5 0-2,-1 0 0 3,4 4 0-2,-6-2 0 2,7 4 0-4,-2 8 0 3,1 13 0 0,9 20 0 1,-4 14 0-2,4 14 0 0,0 6 0 1,0 1 0-1,0 3 0-1,-3 0 0 2,0 0 0 0,-4 0-32 0,-1 30-153-1,-1 10-91 1,7-17-34-1,2-4-481 3</inkml:trace>
    </iact:actionData>
  </iact:action>
  <iact:action type="add" startTime="13113">
    <iact:property name="dataType"/>
    <iact:actionData xml:id="d3">
      <inkml:trace xmlns:inkml="http://www.w3.org/2003/InkML" xml:id="stk3" contextRef="#ctx0" brushRef="#br1">10500 7586 869 0,'0'0'228'3,"0"0"-12"5,0 0-53-1,0 0-47 5,0 0 3-10,0 0-28 7,74 0-21-2,-74 0-20 1,0 0-4-2,0 0-16 2,0 0-7 0,0 0-3 0,0 0-14-1,0 0-6 1,-9 0 0-1,-21 6 0 1,5-3 0-2,-7 0 0 2,0-3 0 29,-7 5 0-37,0 1 0 0,4 2 0 0,-4 3 0 1,2 2 0 10,-2 1 0-7,2-1 0 9,0-4 0-8,1-2 0 2,-3 0 0-1,6 1 0 1,-7-6 0 1,1 4 0 0,-1-6 0 0,-1 4 0-2,0-4 0 2,2 0 0 0,1 0 0-2,-2 0 0 2,1 0 0 0,-6 0 0 0,1 0 0-2,6 0 0 6,-2 0 0-6,4 0 0 3,2 0 0-5,13 0 0 3,2 0 0 1,8 0 0 0,-9 0 0-2,-9 0 0 2,-8 0 0 0,-14 0 0 1,-1 4 0-2,0 8 0 0,4-2 0 5,8-2 0-1,4 0 0-9,5-2 0 4,1-2 0 0,-4 1 0 2,5-3 0-2,-2 1 0 4,-5 0 0-3,8-1 0 2,0 3 0-5,3 2 0 5,8-5 0 1,7 1 0-5,4-3 0 1,6 0 0 2,0 0 0 0,0 0 0 0,0 0 0-1,0 0 0 0,0 0 0 1,-8 0 0 0,-6 0 0-2,4 2 0 2,-7-2 0 0,12 0 0 0,5 2 0-2,0-2 0 3,0 0 0-2,0 0 0 2,0 0 0-4,0 0 0 3,0 0 0 0,0 0 0 0,0 7 0-1,0 9 0 0,0 5 0 1,0 4 0 0,0 9 0-2,0-10 0 2,0 3 0 0,0 4 0 0,0 3 0-2,0-5 0 2,0 0 0 0,0 5 0 0,0 4 0-2,0 3 0 5,0-1 0-4,3 6 0 1,-1-3 0-3,5 0 0 2,-7 1 0 1,3 2 0 1,-3-1 0-4,0 3 0 3,0 4 0 3,0-3 0-3,0 3 0-2,0-6 0 0,0-2 0 2,0-8 0-1,0-3 0-1,0 0 0 2,0 0 0 0,0 2 0 0,7 3 0-1,-2 1 0 1,4 2 0 0,2 0 0 0,2-3 0-3,-3-2 0 3,-1-3 0 0,-1 0 0 0,-1-1 0-2,2 1 0 2,-3 0 0 3,4-3 0-3,-7 3 0-3,2 0 0 1,-3 3 0 2,2 2 0 1,-4 0 0-4,0-2 0 6,0-3 0-5,0-3 0 1,0-6 0-1,0-2 0 3,0-3 0-2,0 0 0 3,0-2 0-6,0-6 0 5,0-3 0-2,0-6 0 1,0 1 0-2,0-3 0 2,0 4 0 0,0-4 0-3,0 1 0 4,0 1 0 19,0 2 0-27,0-4 0-1,16 11 0 0,12 3 0 9,6 2 0-1,19 0 0 0,2-8 0-1,2-1 0 1,13-7 0-1,8 0 0 2,5 0 0-3,-1 0 0 1,0 0 0 2,-1 0 0-1,3-9 0-3,4 3 0 3,-3 5 0 0,3-3 0 0,-7 4 0 0,-6 0 0-2,-13-3 0 3,0 3 0-2,-7-3 0 2,0-2 0-1,3-3 0-2,6-3 0 1,2 0 0-1,4 0 0 3,1 0 0-2,-8 3 0-1,-5 3 0 2,-8 1 0 0,-5 2 0 0,-6 2 0 0,-2 0 0-2,-5 0 0 2,-1 0 0 0,-4 0 0 1,-9-3 0-3,-8 3 0 1,-4 0 0 0,-6 0 0 2,0 0 0-3,0 0 0 2,0 0 0-1,0 0 0 2,0-2 0-3,0-3 0 3,0-29 0-2,0-18 0 2,0-24 0-4,-3-18 0 3,-12 2 0 0,-1-12 0-1,1-9 0 0,0-12 0 1,-1-12 0 1,0 0 0-2,6 3 0 0,3 7 0 0,4 5 0 3,3 4 0-2,0 2 0-2,0 6 0 1,0 8 0 0,0 10 0 0,0 10 0 0,0 7 0 2,0 9 0-1,0 12 0-2,0 11 0 1,0 14 0 1,0 13 0 0,0 11 0 0,0 5 0-2,0 0 0 2,-12 0-21 0,-15-8-214 0,14 3-176-2,-9-7-17 2</inkml:trace>
    </iact:actionData>
  </iact:action>
  <iact:action type="add" startTime="15627">
    <iact:property name="dataType"/>
    <iact:actionData xml:id="d4">
      <inkml:trace xmlns:inkml="http://www.w3.org/2003/InkML" xml:id="stk4" contextRef="#ctx0" brushRef="#br1">5745 1968 428 0,'0'0'611'3,"0"0"-451"4,0 0-8-1,0 0-53 2,0 0-67 0,0 0-18 0,0 0 15 0,-82 46 3-2,17-21 30 3,-11-2-7-2,-8-4 7-1,-4-7 1 2,-4-2-11 0,-2-8-8 0,-3-2-21 0,-6 0 12-2,0 0-13 5,-4 0 10-4,-6 0-9 1,-6 0-10-2,-3 0-9 2,-5 0-4 0,2-5 0 0,1-2 0-2,2-5 0 2,10-3 0 0,8 2 0 0,14 3 0-2,2-2 0 3,11 1 0-2,5 0 0 3,3-1 0-6,12-7 0 4,5 4 0 0,10 1 0-2,1 0 0 2,1 1 0 0,5-4 0 1,-5 1 0-2,-9 1 0 0,1 3 0 0,-14 5 0 1,-8 0 0 0,-7 4 0-1,1 3 0 0,-1-2 0 1,12 2 0 0,0-7 0-2,-1 5 0 3,5 0 0-2,0-2 0-1,-1 2 0 2,4 0 0 0,-2 2 0 0,-5 0 0 0,3 0 0-2,-2 0 0 2,2 0 0 0,4 0 0 0,2 0 0-1,1 0 0 0,0 8 0 1,10-1 0-2,-3 5 0 2,4-4 0 0,2 3 0 0,0-3 0-1,6 0 0 0,14 0 0 3,6-4 0-4,4 1 0 1,3 0 0-1,2 0 0 3,-4 4 0-2,-2 3 0 1,5-2 0-1,-4 0 0 0,5-1 0 2,-1-2 0-2,4 0 0-1,1-6 0 2,0 3 0 0,3-1 0 0,-6 2 0-2,-5 6 0 2,4 2 0 0,-9-1 0 0,4-5 0-2,3 5 0 3,-3-4 0-2,3 3 0-1,-1 2 0 2,3 3 0 0,3 10 0 0,0 7 0 0,4 7 0-2,-4 13 0 2,4 6 0 1,0 7 0-2,0 9 0-1,-2 1 0 2,2-2 0 0,0-2 0 0,0-3 0-2,0-3 0 2,0 0 0 0,0-3 0 0,0-3 0-1,0-2 0 1,0-7 0-1,0 4 0 1,0-2 0-1,0 4 0 0,0 3 0 0,0 0 0 2,0 3 0-2,0-6 0 1,2-2 0 0,-2-9 0-2,0-1 0 1,0-8 0 2,0-6 0 1,0-9 0-4,0 3 0 0,0-4 0 1,0 7 0 0,4 2 0 2,-4 3 0-3,7-3 0 2,-6 2 0 0,3 2 0-2,-1-4 0 2,3-1 0 0,1-2 0 0,-1-4 0 0,-1-7 0-2,2-7 0 2,-4-5 0 2,-1-4 0-6,10 0 0 4,19 0 0 0,24 0 0 0,23 0 0-2,26 0 0 2,9 0 0 0,-2-8 0 0,4 0 0 2,-12 5 0-6,-5 3 0 5,4 0 0-1,1 0 0-3,4 0 0 3,5 0 0 0,12 0 0 0,11 0 0-3,2 0 0 5,-9 0 0-3,-14-2 0 3,-16-3 0-4,-12-1 0 0,-10 3 0 2,-4 3 0 0,0 0 0-2,3 0 0 1,-6 0 0 2,4 0 0-2,0 0 0 1,5 9 0-1,2 1 0 0,-3 2 0 1,-7-4 0-1,-9 3 0 1,-1-3 0 0,-5 0 0 0,-1-2 0-2,-3 1 0 3,4 3 0-3,-3-3 0 4,4 2 0-6,4-4 0 5,3 0 0-1,5 0 0 0,1-5 0-2,8 0 0 2,-5 0 0 0,7 0 0 0,-4 0 0 0,-3 0 0-2,-7 0 0 3,-6 0 0-2,-8 3 0 1,-2 5 0-1,1 2 0 0,-2-9 0 2,4-1 0-2,-6 0 0-1,5 0 0 2,-3 0 0 2,-4 0 0-6,-2 0 0 4,-2 0 0 1,-7 0 0-2,0-1 0-1,1-5 0 2,-2 2 0 0,2 2 0 0,-2-4 0 0,4 3 0-2,-7 1 0 2,0-4 0 0,-3 4 0-2,-5-3 0 2,-5 1 0 0,-10 4 0 0,1 0 0-2,-7 0 0 2,3 0 0 1,-3 0 0-1,0 0 0-3,0-3 0 3,0 1 0 0,2-25 0 0,-2-20 0-2,0-21 0 2,0-31 0 0,0-13 0 0,0-13 0 0,0-12 0-2,0 0 0 2,0 3 0 0,0 7 0-2,0 3 0 2,0 5 0 0,0 4 0 1,0 1 0-4,0 2 0 3,0-6 0 0,0-2 0 2,0 2 0-6,-22 6 0 5,2 18 0-2,-4 24 0 1,6 15 0 0,2 21 0-2,4 13 0 3,3 6 0-2,6 11 0 1,3 4 0-2,0 0 0 2,0 0 0 0,0 0 0-2,0 0 0 2,0 0 0 0,0 0 0 0,0 0 0-2,0-3 0 2,0 3 0 0,0 0 0 0,0 0 0-2,0 0 0 2,-4 0 0 0,4 0 0 0,-4 0 0-2,2 0-70 2,-6 24-52 0,-13 12-141 0,9-19-43-1,0-3-422 0</inkml:trace>
    </iact:actionData>
  </iact:action>
  <iact:action type="add" startTime="25424">
    <iact:property name="dataType"/>
    <iact:actionData xml:id="d5">
      <inkml:trace xmlns:inkml="http://www.w3.org/2003/InkML" xml:id="stk5" contextRef="#ctx0" brushRef="#br2">17399 10286 321 0,'0'0'240'4,"0"0"-33"1,0 0-2 3,0 0-18 0,0 0-47 1,0 0 1-2,0 0-92-1,-87 217 29 2,31-102-16 0,-2 1 3-1,1-5-17 0,5-5-6 2,7-13-6-2,8-14-9-1,15-23-7 2,11-25-5 0,11-19-1 0,0-12-5 0,31 0-5-2,50-41-2 2,31-36-4 1,22-31 1-2,0-27-1 2,-2-13 1-2,-12 11-1 2,-28 28 2-4,-31 40 0 3,-32 36 2 0,-29 33 1-1,0 12 15 0,-42 71 32 0,-39 47-38 3,-17 34-5-4,-9 14 5 0,6-3 9 2,8-19-3 1,20-27-18-1,18-38 0 0,25-42 0-2,13-28 0 2,17-21 0-1,23 0 0 1,59-55 0-2,42-45 0 3,47-46 0-2,42-42 0-1,21-29 0 3,-3 2 0-2,-42 36 0 1,-71 59 0 0,-60 60 0-2,-39 46 0 3,-19 14 0-2,-44 62 0-1,-41 46 0 3,-21 32 0-2,-4 8 0 2,6-6 0-1,19-17 0-2,19-18 0 2,24-31 0 0,21-26 0-1,14-28 0-1,7-22 0 2,55-10 0 1,43-55 0-4,52-31 0 4,36-31 0-2,37-32 0 2,8-14 0-2,-28 17 0-1,-60 41 0 3,-70 56 0-2,-50 48 0-1,-23 16 0 2,-44 72 0 0,-41 43 0 0,-27 28 0-2,-7 2 0 2,6-11 0 1,12-21 0-1,23-22 0-3,26-31 0 3,25-22 0 0,17-26 0 0,10-17 0-2,28 0 0 2,54-36 0 0,37-37 0 3,22-20 0-6,22-27 0 3,2-14 0-1,-12 2 0 0,-36 33 0-1,-48 40 0 4,-44 37 0-3,-25 22 0 0,-52 71 0-1,-42 47 0 3,-33 38 0-2,-7 8 0 2,12-11 0-3,14-30 0 1,25-27 0 1,28-34 0 0,24-28 0-2,23-22 0 2,13-12 0 0,68-43-15 0,33-39 12 0,38-31-5-2,16-19 4 3,22-19-3-2,20-27-1 1,1-2-13-2,-26 16-10 2,-46 49 11 0,-52 58 11-2,-53 57 9 3,-26 40 6-2,-29 73 27 2,-42 31-31-4,-18 12-2 3,2-14 2 0,11-21-1 0,8-28 1-2,23-24-2 2,15-32 4 1,18-18-4-1,12-19-2-2,19-5-16 1,56-55-12 3,38-31 17-4,28-20 2 0,35-28 4 2,26-23-4 0,18-20-4 0,-7 2-20-1,-27 27-34 1,-47 47 37-1,-63 51 18 2,-45 45 14-4,-31 15 6 3,-44 74 12 0,-48 58-6 0,-25 46-7-2,-14 11-4 2,0-2 3 1,15-28-1-2,16-28 5 1,21-35-5-2,28-31 0 3,23-34-1-1,25-29-2-3,3-7 0 3,52-38-7 0,42-46 7 1,37-32 0-4,27-26 2 4,26-23-2-2,8-15 0 2,-13 10 0-4,-35 35 0 4,-56 60 0-2,-52 44 0 2,-36 31 3-2,-8 60 3-1,-68 59 15 2,-33 46-21 1,-21 17 0-3,3-11 3 2,8-22-1 1,20-34 1-3,23-28 0 0,28-29 1 3,25-31 0-2,23-19 4 1,7-8 6-2,68-16-6 3,35-42-4-1,27-26-2 1,22-23-2-4,5-16 1 4,-3 5 1-2,-22 22-2 2,-44 33 1-4,-43 36-1 3,-49 27 4 0,-15 75 13-1,-78 59 4 1,-27 40-21-2,-17 8 0 3,0-14-2-1,16-31 2-2,16-36 4 1,27-29-2 1,33-26 7 0,22-27-1-2,20-17 6 3,38-2-3-2,57-33 2 2,29-40-12-4,28-36-1 3,19-33 1 0,11-34-1 0,10-18 0-2,-13 6-6 3,-40 37 1-2,-47 61-6 1,-47 48 11 0,-45 42 3-2,-10 69 1 1,-64 56 5 2,-34 51-7-3,-11 4 6 2,-1-8-6 0,4-30 3 0,22-39-2-2,24-35-3 3,27-28 0-2,31-23 0 2,12-17 0-4,44 0 1 3,49-17 3 0,29-40-4 0,2-24 0-2,7-26-6 2,-3-8 3 0,-19 7-1 0,-15 24 1 1,-26 29 1-3,-29 26 1 4,-17 12 1-4,-14 15-2-1,-8 2 1 3,0 0-5 0,0 11 6 0,-35 26 2-2,-9 13 5 3,5 1-7-2,2 2 3 2,10-5-3-2,3-3 1-1,11-12 0 2,4-13 0 0,6-8-1-2,3-12 0 2,0 0-1 0,0 0-15 0,12-12-15-1,28-27 6 0,12-8-2 2,-7 3 13-2,-8 9 3-1,-14 15 7 2,-8 10 1 0,-8 10 3 0,-4 0 3-2,-3 0 2 2,0 0-5 0,0 0 1 1,0 8 1-4,0 16-2 4,0 12 0-2,0 2-1 1,0 8 0-2,0-3-8 2,0 5-35 1,0-7-51-1,0-7-69-2,0-27-44 1,13-5-88 1</inkml:trace>
    </iact:actionData>
  </iact:action>
  <iact:action type="add" startTime="28904">
    <iact:property name="dataType"/>
    <iact:actionData xml:id="d6">
      <inkml:trace xmlns:inkml="http://www.w3.org/2003/InkML" xml:id="stk6" contextRef="#ctx0" brushRef="#br2">26065 11340 413 0,'0'0'142'4,"0"0"39"2,0 0-24 1,0 0-41 1,0 0 1 0,0 0-8-2,0 0-21 2,3 35-39 1,-65 26-14-2,-20 16-4-1,-5 4 0 2,-4 3-7 0,14-2 0 0,13-12-13-2,15-13-1 3,17-18-6-2,16-18-1 2,13-13-2-4,3-8-1 3,13 0 1 1,50-24 3-2,33-31 4-1,33-20-8 2,15-12 2 3,6-2-2-4,-10 4 2 1,-31 19-1-2,-40 28 1 3,-41 21 2-2,-28 17 36-1,0 25 43 2,-42 44-51 0,-33 23-29 0,-20 17-2-2,-2-3 1 3,8-7 0-2,17-14 1 3,20-24 0-6,20-23 1 4,19-21 0 0,10-15-4-1,3-2 7-1,35 0-7 2,47-38 13 0,35-25-13 0,20-30 0-1,18-19 2 1,-2-9-2-1,-21 8 0 2,-32 34 0-4,-45 33 2 3,-36 33-1 0,-19 13 4 0,-40 59 32-2,-36 37-22 4,-21 27-15-3,4-2 6 3,9-12 1-6,15-23-7 5,14-24 3-2,21-20 2 1,15-26-2-2,17-13-2 2,2-3-2-1,40-15 3 1,36-33 2-1,30-26-3 0,16-22 0 1,24-19 3 0,9-16-4-2,3-11 0 2,-21 13-5 1,-36 33 3-2,-47 41 0 0,-33 41 2 1,-21 14 3-1,-21 72 10 2,-51 40-7-4,-26 33-2 3,-12 6 8 1,5-15-5-2,13-24 5-1,19-28-12 2,20-31 1 0,28-22 0 1,21-24-1-4,4-7 1 3,27 0-1 0,46-35 17 0,27-26-16-2,13-18-2 2,8-19-2 1,8-11 2-2,5-3-3-1,-7 10 2 4,-30 32-2-4,-36 31 4 4,-33 35 2-6,-28 11 2 4,-10 61 3 0,-45 28-5 0,-14 24 1-2,-2-5-3 2,8-19 2 0,18-23 0 0,9-31-1-3,19-20 0 4,12-14 0-1,5-8 0 0,10 0 0-2,49-39 6 2,27-21-6 0,14-12-2 1,10-12-1-4,11-1 2 4,-12 6-1-1,-24 20-1 0,-29 20 0-3,-29 24 2 3,-27 15-1 0,-10 44 1 0,-51 47-1-2,-23 35 1 2,-8 3 2 1,7-12-2-2,18-25 1-1,19-30 0 2,20-30-1 0,19-21 0 0,9-11 0-2,4 0 0 1,51-38 1 2,20-22 2-1,14-22-3-2,8-14-1 4,12-14-1-4,1-5 1 4,0 4 1-3,-9 15-2 2,-27 31 2-3,-35 34 0 0,-29 31 3 0,-10 5-3 2,-44 64-1 1,-26 20 1-2,-8 19 0-1,11-14 0 2,16-22 0 0,20-25 2 0,20-22-2-2,11-11 3 2,0-7 0 0,21-7 2 0,36 0-2-2,25-11-3 4,16-37 0-4,10-22-1 3,5-9 1-4,0-8 0 3,-7-6-1 0,-9 3 3 0,-21 7-4-2,-25 26 2 2,-24 25-1 10,-15 18 2-18,-12 14-3 6,0 0 2 1,-16 40-9 0,-49 43 9 1,-13 32 0-2,-14 14 1 3,2-1-1-1,13-9 0-1,3-16 0 0,19-27-1 1,16-24 0 0,19-25 0 0,11-18-1-3,9-9-11 3,0 0-50 0,0-19-56 0,0-31-11-2,6-21-106 2,-3 33-31 1,0 5-536-2</inkml:trace>
    </iact:actionData>
  </iact:action>
  <iact:action type="add" startTime="33606">
    <iact:property name="dataType"/>
    <iact:actionData xml:id="d7">
      <inkml:trace xmlns:inkml="http://www.w3.org/2003/InkML" xml:id="stk7" contextRef="#ctx0" brushRef="#br0">1933 11688 440 0,'0'0'248'4,"0"0"-91"3,0 0-26 1,0 0-70-2,0 0-34 2,0 0 29 0,0 0-34 0,8 96 23-2,-8-72-17 2,0 0 0 0,0 0-8 0,0 2-8-2,0-2 7 2,0-2-14 0,0-5 8 0,0-4-8-2,0-5 6 3,0-8 4-2,0 0 15 2,0 0-1-4,9 0-7 3,16 0-8 1,7 0-13-2,-3 0 2-1,-3 0 9 2,8 0 18 0,-4 0-3-2,4 0-1 2,1 0-10 0,6 0-1 3,-2 0 8-5,4 0 0 1,-1-2-10 1,-2-1-3-1,6 3 13 1,-1-3-3-2,-2 0-9 4,9 3-4-2,3-3 1-1,0-2 2-1,3 0-6 1,-8-2 6 1,-2 0-4 0,-7 5-2-2,-7-1-2 3,-2 3-3-2,-2 0 1 2,1-4-2-3,-7 4 2 2,-1-3 0 0,-2 3 1-3,-6 0 0 3,2-1 0 0,2 1-1 1,-7 0 0-3,4 0 0 1,-11 0 1 2,1 0-1-2,4 0 0-1,-4 0 0 2,1 0 2 1,4 0 0-2,-1 0-1 1,1 0-2-2,2 0 1 1,4 0 0 2,2 0-1 0,3 0 1-4,2 0-1 3,-9 0 2 0,-4 0-2-2,-6 0 2 2,-5 0-1 0,0 0 3 0,1 0-6-1,3 0 3 0,-4 0-2 2,0 0 1-2,0 0-4 1,0-3 2-2,0-20 2 2,0-4-3 0,3-3 5 0,-3-2-2-2,0 4-1 4,0 1-2-1,0 10-35-4,0 11-18 1,0 6-35 2,0 0-123 0,0 0-29 0</inkml:trace>
    </iact:actionData>
  </iact:action>
  <iact:action type="add" startTime="35355">
    <iact:property name="dataType"/>
    <iact:actionData xml:id="d8">
      <inkml:trace xmlns:inkml="http://www.w3.org/2003/InkML" xml:id="stk8" contextRef="#ctx0" brushRef="#br0">5563 11785 236 0,'0'0'462'3,"0"0"-272"4,0 0-36-1,0 0-77 4,0 0-25-4,0 0-17 0,0 0 3 2,2 66 7 0,-2-38-6 0,0 2-3-2,0-6 4 2,0-5-5 0,0-2-5 1,0-8-4-4,0-4-13 3,0-3-3 0,0-2 3 0,0 0 9-2,0 0 5 2,0 0 5 1,0 0-5-2,7 0-2 0,17 0-14 0,7 3-5 2,1-3 17-2,9 3 11-1,-2 1 13 3,4-4-14-2,-2 1-7 4,5 5-1-3,1-4-3 1,-4 1-3-2,7 0-1-1,2-1-6-2,3-2-4 4,0 0 10 0,6 0-1 3,-1 0 9-6,5 0-4 2,3 3-6 1,1 1-16-1,3-4 0 0,-3 0 0 0,2 0 0 2,-5 0 0-1,-1 0 0-3,-7 0 0 3,-3 0 0 0,-5 2 0 1,3-2 0-3,2 3 0 1,-2 0 0 2,-1-1 0-1,3 0 0-2,0-2 0 3,3 0 0-2,0 0 0 1,-2 0 0-3,6 0 0 4,-4 0 0-1,3 3 0 0,4-3 0-1,3 4 0 0,-1-4 0 2,2 0 0-3,0 0 0 1,-1 0 0 1,0 0 0 0,-5 0 0 0,-2 0 0-2,-5 0 0 2,4 0 0 0,-5 0 0 0,0 0 0-2,2-7 0 3,3 5 0-2,2-3 0 1,-2 2 0-2,5 1 0 2,-5-2 0 0,2 4 0 0,-5 0 0-1,-6 0 0 0,-3 0 0 2,4 0 0-2,3 0 0-1,2 0 0 2,-2 0 0 0,4 0 0 0,-8 0 0-2,4 0 0 2,-2 0 0 0,2 0 0 0,7 0 0-2,-4 0 0 3,0 0 0-2,-6 0 0 2,3 0 0-4,-11 0 0 3,3 0 0 0,-8 0 0 0,-2 0 0-1,-1 0 0 0,-5 0 0 2,5 0 0-2,-2 0 0-1,-1-5 0 2,-3-1 0 0,4 0 0 0,-7-1 0-2,4 1 0 3,0 4 0-2,-2-3 0 2,0-1 0-4,-3 0 0 4,-2 4 0-3,-1-4 0 2,1 0 0-2,-3 1 0 2,2 0 0 1,2-2 0-3,-1 0 0 2,1 2 0 1,-1-2 0-1,2 3 0-1,3-2 0-2,1 0 0 3,-2 1 0 0,-5-1 0 0,-4 4 0-2,0 0 0 2,-8-1 0 0,-1 0 0 0,-4 3 0-2,-5 0 0 2,3 0 0-1,-4 0 0 2,4 0 0-3,-4 0 0 2,3 0 0 0,-3 0 0 0,12 0 0-1,3 0 0 0,6 0 0 1,3 0 0 0,-11 0 0-2,-3 0 0 2,-2 0 0 0,-2 0 0 0,-2 0 0-2,-1 0 0 2,-3 0 0-1,0 0 0 2,0 0 0-3,0 0 0 2,0-3 0 0,0 3 0 0,0-14 0-2,0-12 0 2,0-5 0 0,0-4 0 0,0 6 0-1,0 14 0 0,0 6-51 1,0 4-35 0,0-2-44-2,0-1-13 2,0 4 4 0,0 4-121 0,14 0-153-1</inkml:trace>
    </iact:actionData>
  </iact:action>
  <iact:action type="add" startTime="37073">
    <iact:property name="dataType"/>
    <iact:actionData xml:id="d9">
      <inkml:trace xmlns:inkml="http://www.w3.org/2003/InkML" xml:id="stk9" contextRef="#ctx0" brushRef="#br0">11548 11726 544 0,'0'0'146'2,"0"0"-3"5,0 0-53 0,0 0-31 2,-33 161-8-4,22-125-17 3,0-4-8 0,4-4 6 0,-3-7-5-2,7-1 0 2,3-3 6 1,0-5 4-2,0-3 2-1,0-4-9 2,0-2 3 0,0-3-2 0,0 0-7-2,0 0 11 2,0 0 2 0,0 0 3 0,20 0-1-1,8 4-21 1,6-3-12-1,-3-1-1 2,-2 0 0-4,5 0 9 4,-3 0 2-2,2 0-4 1,0 0 10 1,4 0-9-2,0 0 9 1,-3 0-2 0,-2 0-8-1,2 0 0 0,0 0-2 2,-2-1 6-2,-1-3-7-1,3 4 4 1,-4 0-2 2,4-3-2-1,-3 3-9-2,-2 0 4 2,1 0 2 0,-3 0 0 1,1 0 1-4,-3 0-5 2,-4 0 4 2,-2 0 2-2,-4 0-6-1,-6 0 1 2,1 0-3 0,-5 0 1 0,-1 0-1 0,8 0 0-2,-4 0 3 2,5 0-5 0,-7 0 4-2,-2 0-2 2,4 0 2 0,-8 0-3 0,3 0 4-2,-3 0-3 2,0 0 0 0,0 0 0 0,0 0-1-2,0-9 2 3,6-18-3-2,-1-8 4 1,2-14-4-2,-1 1 3 2,-3-2-4 0,-3 1 1 0,1-4-1 0,5 11-2-2,-6 13-30 3,0 12-26-2,0 15-59-1,0 2-40 2,0 2-110 1,0 29-924-1</inkml:trace>
    </iact:actionData>
  </iact:action>
  <iact:action type="add" startTime="41153">
    <iact:property name="dataType"/>
    <iact:actionData xml:id="d10">
      <inkml:trace xmlns:inkml="http://www.w3.org/2003/InkML" xml:id="stk10" contextRef="#ctx0" brushRef="#br0">6600 12325 61 0,'0'0'50'5,"0"0"-3"4,0 0-20-3,0 0-23 0,0 0-2 2,0 0-2 0,0 0 0 0,-19-102-3-2,12 96 3 2,5 5 2 0,-1 1 7 1,0-3 6-4,3-1-12 3,-4-1-3 1,2-6-2-4,-2 3-38 4,1 3-22-2,-1-2-51 1</inkml:trace>
    </iact:actionData>
  </iact:action>
  <iact:action type="add" startTime="41559">
    <iact:property name="dataType"/>
    <iact:actionData xml:id="d11">
      <inkml:trace xmlns:inkml="http://www.w3.org/2003/InkML" xml:id="stk11" contextRef="#ctx0" brushRef="#br0">6511 12098 420 0,'0'0'173'6,"0"0"0"-1,0 0-34 3,0 0-43 0,0 0-5-1,0 0 1 0,10-4-18 1,-10 4 1 1,0 0-13-2,0 0-13-1,0 0-16 2,0 0-15 0,0 0 0-2,0 0-5 2,0 0 2 0,-13 0 1 0,-15 20-2 0,3 8-3-1,-5 3 4 2,0 13 2-2,-4 8-7-1,3 4 4 2,5 1-8 0,2 1 0 0,2-8-2 0,4 3 0-1,3-6 3 0,3-9 0 2,0-1 2-2,3-11-2-1,-1-4-1 2,5-3-5 0,-1-11 3-1,2-3-2-1,4-5-4 2,0 0 1 0,0 0-1 0,0 0 1-2,-3 0-3 2,-5-13-5 0,-5-25 1-2,-4-14 7 3,1 0 1-2,2 11-1 1,10 5-8 0,-6 13 4-1,7 8 2 1,3 10 1 2,0 2 2-3,0 3 0-1,-2 0 2 2,2 0-2-2,0 0 8 0,0 0-3 2,0 3 14 0,0 27 12 0,0 8-28-1,0 0 4 0,0-5 1 1,0 0 9 0,5-3 4 0,8-5 6-2,-2-9 1 2,2-5-8 0,0-3 0 0,1-5-3-1,7-3-8 0,6 0-5 2,11 0-2-2,4-14-1-1,0-10-2 2,3-7 3 0,5 4-2 0,-6 0 0-2,-1 8 0 2,1 5-5 0,-2 9-11 0,3 5-72-2,2 0-76 2,-37 0-69 0,3 12-132 0</inkml:trace>
    </iact:actionData>
  </iact:action>
  <iact:action type="add" startTime="42968">
    <iact:property name="dataType"/>
    <iact:actionData xml:id="d12">
      <inkml:trace xmlns:inkml="http://www.w3.org/2003/InkML" xml:id="stk12" contextRef="#ctx0" brushRef="#br0">12106 12015 547 0,'0'0'172'6,"0"0"10"-1,0 0-51 3,0 0-79 0,0 0 3 0,0 0-4-2,0 0-4 2,154 52-2 0,-123-44 7-2,6 4 18 2,3 1-4 0,8 4 1 0,0 3-7 1,2-4-1-4,3-1-4 3,5 0-9 0,1-10-7-2,9-3 8 4,1-2-14-2,9 0-4 1,-2 0 5-4,6 0-7 3,7 0-1 0,-5 3-12 0,5-3 13-2,-4 3-13 2,6 0-14 0,2 2 0-1,12 7 0 2,9 1 0-3,19 3 0 4,8 1 0-5,15 2 0 2,8 0 0 1,8-2 0 0,3-2 0 0,1-3 0 0,-7-5 0-1,-5 0 0 0,8-5 0 2,-1-2 0-4,5 0 0 3,-4 0 0 0,-1 0 0 0,-5 0 0 0,-6-2 0-2,-19-1 0 2,-9-4 0-1,-18 7 0 2,-9 0 0-3,-5 0 0 2,-4 0 0 0,-6 0 0-2,-8 0 0 2,-3 0 0 0,-3 0 0 0,-4 0 0-2,4 0 0 3,5 0 0-2,-7 0 0 2,3 0 0-4,-7 3 0 3,-11-3 0 1,3 0 0-2,-7 0 0 1,6-7 0-2,-6-10 0 2,3 7 0-1,0 1 0 1,-3 4 0-1,-2 5 0 1,-2 0 0 0,4 0 0 0,-3 0 0-3,0 0 0 3,3 0 0 1,3 0 0-3,-1 0 0 3,9 0 0-2,3-7 0 2,3-1 0-4,11 1 0 3,5-5 0 0,6 2 0 0,1-1 0-2,5-3 0 2,3 3 0 0,1 1 0 0,-1-4 0 0,0 0 0-2,6 6 0 4,5-1 0-4,10 4 0 0,7 5 0 2,7 0 0 0,3-2 0 0,-1-1 0 0,-3-6 0-1,0-2 0 0,-8-2 0 9,-4-4 0-14,-8-2 0 3,-4 0 0 2,-8 2 0 0,-2 5 0-1,2 0 0 2,-5 10 0 0,-6-1 0 0,-2 3 0-1,-7 0 0 0,-1 0 0 1,-5 0 0 0,0 7 0 0,-4 3 0 1,0 0 0-2,-5-4 0 1,-8-1 0-4,-3 0 0 5,-4-2 0-2,-5 2 0 2,5 1 0-4,0 2 0 4,4 3 0-2,2 0 0 1,-5-2 0-2,-1-4 0 2,-5-3 0 0,-3-2 0 0,-8 0 0-1,-4 0 0 1,-1 6 0-1,0 3 0 1,1 2 0-2,3 7 0 2,-3-1 0 0,-4 2 0 1,-4-3 0-4,-2-2 0 4,-6 2 0-2,-2 0 0 2,1 7 0-4,0 2 0 3,1 6 0 0,-1 8 0 0,5 4 0-2,3 7 0 2,-5-4 0 1,2-2 0-2,2-2 0-1,-3 1 0 2,-3 3 0 0,1 2 0 0,-2-4 0-2,-1-13 0 5,-5-12 0-3,-8-7 0 1,0-8 0-6,-1-3 0 4,-3 2 0 1,0-3 0 0,0 0 0-2,0 0 0 2,0 0 0 0,0 0 0 2,-18 0 0-4,-28-10 0 2,-17-19 0 0,-9-8 0-1,3-5 0-1,5-2 0 1,5 4 0 1,13 4 0 0,9 12 0-2,16 9 0 2,8 11 0 1,10 1 0-2,3 3 0 1,0 0 0-1,0 0 0 0,0 0 0 1,0 0 0-2,31 7 0 2,16 24 0 0,12 7 0 0,2 1 0-2,-2 2 0 3,5 0 0-2,-11-3 0 2,-9-5 0-4,-9-10 0 3,-14-10 0 0,-8-9 0 0,-12-4 0 0,-1 4 0-2,0-4 0 2,0 0 0 0,0 0 0-3,5 0 0 5,-5 0 0-3,4 0 0 1,7 0 0-2,7-5 0 2,13-26 0 0,2-10 0 0,2-11 0-2,3-11 0 2,-1-4 0 1,-2 0 0-2,0 9 0-1,-8 21 0 2,-7 11 0 0,-6 16 0 0,-8 4 0-2,-6 6-38 2,0 0-75 0,0 0-50 0,0 0-48-2,-16 16-99 3,-5 13-279-2</inkml:trace>
    </iact:actionData>
  </iact:action>
  <iact:action type="add" startTime="50066">
    <iact:property name="dataType"/>
    <iact:actionData xml:id="d13">
      <inkml:trace xmlns:inkml="http://www.w3.org/2003/InkML" xml:id="stk13" contextRef="#ctx0" brushRef="#br0">2075 14609 104 0,'0'0'133'7,"0"0"-41"-1,0 0-6 1,0 0-29 0,0 0-9 3,0 0-2-6,0 0-13 4,-4-3-14 0,4 3-7-2,0 0-1 2,0 0-3 0,0 0 17 1,0 0 33-4,0 0 31 4,0 0-7-2,0 0 5 1,0 0-9 0,0 0-3-2,0 0-12 2,0 0-10 0,0 0 3 0,0 0-10-2,0 0-6 3,0 0-17-1,0 0-10 0,0 0-7-3,0 0 9 3,0 0 3 1,0 16 3-4,0 11-11 3,0 4-10 0,0-4 4 0,0-3 3 0,0 4 6-2,0-3-2 2,0-4 1 0,0-2-4 0,4-4-3-2,2-7 0 2,-1-2-3 1,2-1 3 1,-2 0-2-6,6 2 5 5,0 8-3-2,5-1 1 2,-1 5-4-2,1 0 7 0,-2-2-4 1,0-2 4-1,-1-1 1 0,2 0-5 1,1-6 1 0,-6-1-4-1,1 0 5 0,2-2-6 0,-5-1 2 1,10-3-1 0,1 3 2-2,-1-2 0 2,3 4-3 0,-4-1 4 0,6 3-2-2,-1 0 5 3,-1 1-4-2,-2-6-1 2,3 0-2-2,4-3 2 1,8 0-3 0,4 0 1-1,11 0 0-1,-4-17 0 1,5 0-2 1,-11 7 2 0,0-2 0-1,-5 3 2 1,-4 5-5 1,4-2 3-2,0-1-1-1,5-3 0 2,1 6 0 0,-1-4-1 0,-2 1 2-2,-8 3 3 4,-3 0-1-4,-2 2 3 3,-3 2-6-4,-3 0 4 2,3 0-2 1,1 0-1 0,2 0 5-1,1 8-3 2,-1 6 8 0,3-3-6-2,-5 2 8-2,5 4-6 3,-13 5 5-1,5 2-5-1,-8 9-2 2,-4 3-1 0,-1 0-3 1,-6-12-1-2,0-7 2-1,0-12 0 3,4-2 0-2,-4-3-2 2,0 0 1-4,0 0-1 3,0 0 0 0,0 0 0-2,0 0-1 2,3 0 2 0,-3 0-1 0,0 0 0 0,0 0 0-2,0 0-3 2,5 0 1-1,5-3-4 2,-1-21 4-3,2-1 2 4,-1 5 0-2,0 12 0 2,-5 0 1-4,1 2 2-2,1 4-2 4,-6-4 1 1,9 1-1-4,-3 1 3 3,3 0 0 0,4-2 7-2,0 0 9 2,0 5 6 0,3-9 2 0,2 3-11 1,0-2 3-4,1 2-9 4,0-5 8-2,0 4-14-1,1-1 3 2,-7 1 0 0,1-1-3 0,2-1 3 0,-3 3-5-2,-1-3 7 5,3 6-1-5,-5-2 6 1,0 0-4-1,2 3-6 2,-3 1-5 0,3 2 0 0,-2 0 0-2,4 0 0 2,1 0 0 1,-1 0 0-2,2 0 0 1,3 0 0 0,0 0 0-1,7 0 0 1,8 0 0-3,4 0 0 3,9 0 0 0,4 0 0-1,8 0 0 0,5 2 0 2,2 7 0-2,-3-1 0 2,-6-6 0-4,-3 2 0 3,-9-4 0 0,9 3 0-2,0-3 0 2,0 0 0 1,4 0 0-2,5 0 0 1,-3 3 0-1,9 2 0 0,-4 3 0 1,-4-4 0 0,5 5 0-2,-4-2 0 4,-5-2 0-2,1-5 0 0,0 0 0-2,2 0 0 1,3 0 0 0,-1 0 0 2,5 0 0-4,1 0 0 3,-1-4 0 0,1 4 0 0,-4 0 0 2,-6 0 0-5,3 0 0 3,-10 0 0-3,-3-1 0 4,2 1 0-2,-4-4 0 1,1 1 0 0,-2 1 0-2,1 2 0 4,-1 0 0-2,-3 0 0 0,-1 0 0-3,-3 0 0 3,-2-3 0-1,0-1 0 2,-1 0 0-4,-3-2 0 3,4-1 0 0,2-5 0 2,8 7 0-4,-2-4 0 1,3 4 0 1,4-1 0-1,0 4 0-1,6 0 0 2,3 2 0 0,-1-4 0-2,4-1 0 2,-1-3 0 0,2-3 0 0,-2-3 0 0,-2 1 0-2,-4-1 0 4,-7 6 0-4,-5 1 0 4,1 0 0-6,-3-2 0 4,0 2 0 0,2-1 0 0,-2 2 0 1,8-3 0-3,-4 2 0 3,9-5 0-3,-1 8 0 1,3-2 0 0,-3 2 0 1,0 3 0-2,-6 1 0 2,4-6 0 0,-4 0 0 1,3-2 0-1,-1 0 0-2,1 0 0 3,-3-1 0-2,1 2 0-1,5-3 0 2,4 8 0 0,2 0 0 0,-5 2 0-2,-1 0 0 2,-1 0 0 0,-3 0 0 0,-4 0 0-3,0 0 0 5,0 0 0-3,-8 0 0 1,-4 0 0-2,5 0 0 2,-4 0 0 0,4 0 0 0,2 0 0 0,1 7 0-2,3 2 0 3,-1-1 0-2,-1-5 0-1,-2 0 0 2,-1-3 0 0,0 0 0 0,7 1 0 0,4 3 0-2,-1-1 0 2,4 2 0 0,-3 2 0-2,-2-7 0 3,-5 4 0-2,-3-1 0 2,7-3 0-4,-1 5 0 2,7-5 0 2,0 4 0-1,-4-3 0-1,1-1 0 0,1 6 0 2,-1 0 0-2,3-4 0-1,4 3 0 2,-4-1 0 0,0-4 0 0,-3 3 0 0,-4-3 0-1,4 3 0 0,-1-3 0 2,-2 0 0-4,-5 2 0 4,3-2 0-2,-8 0 0 1,2 0 0-2,-8 2 0 1,-2-2 0 1,-3 0 0 1,-1 0 0-1,-1 0 0-3,1 3 0 4,3 0 0-2,1 0 0-1,3 3 0 2,-5-2 0 0,-3 3 0 0,-5-7 0-1,-3 3 0 0,-5-3 0 1,-2 0 0 0,2 0 0-2,-5 0 0 2,2 0 0 0,1 0 0 0,5-17 0 0,-1-5 0-2,2-8 0 2,6-11 0 0,-2-12 0 0,-3-2 0 1,1 9 0-1,-5 9 0-1,-7 17 0-2,-4 14 0 2,-3 6 0 1,0 0 0 0,10 11 0-2,-8 32-25 2,-2 19-235 0,0-28 8 1,0 6-145-4</inkml:trace>
    </iact:actionData>
  </iact:action>
  <iact:action type="add" startTime="54466">
    <iact:property name="dataType"/>
    <iact:actionData xml:id="d14">
      <inkml:trace xmlns:inkml="http://www.w3.org/2003/InkML" xml:id="stk14" contextRef="#ctx0" brushRef="#br0">23167 14532 825 0,'0'0'243'5,"0"0"-80"1,0 0-27 3,0 0-68-4,0 0-9 3,0 0 8 0,0 0 2 0,12-6-14-2,15-3 7 2,4-3 1 1,6-2-18-2,2 0 3-1,4 1-10 2,5-6-3 0,4-4-10 0,3-1-3-2,8-11-1 2,-2-1-18 0,2-5-3 2,1 1 0-5,-2-2 0 5,4-2 0-4,5-8 0 3,2-2 0-4,9-4 0 3,0 1 0 0,1 1 0 0,0 3 0-1,-2 5 0 2,-11 5 0 0,-2 2 0-3,-6-2 0 0,4-3 0 2,-5 0 0 0,-1-3 0-1,-2 3 0-1,-6 2 0 3,-2 3 0-2,-6 6 0 1,2 2 0-2,-4 8 0 4,-8 6 0-4,-7 4 0 2,-4-1 0-2,-9 9 0 2,-4-1 0 0,-5 2 0 1,-2 3 0-1,1 3 0-1,-1 0 0 1,-3-3 0-2,0 3 0 0,0 0 0 2,0 0 0 0,0 0 0 0,-3 0 0-2,-25 0 0 2,-16 0 0 0,2 0 0 0,-13 9 0-2,-4 9 0 3,-9 3 0-2,3-2 0 2,9-4 0-4,4-1 0 3,12-4 0 0,12-3 0 0,11-5 0-2,11 1 0 2,2 1 0 1,4-3 0-2,0-1 0-1,0 0 0 2,0 0 0 0,23 0 0 0,25-13 0-2,12-6 0 3,-2 5 0-2,-1 6 0 1,-4 8 0-2,-8 0 0 4,-7 0 0-4,-9 0 0 3,-10 0 0-4,-13 0 0 3,-5 0 0 0,-1 0 0 0,0 10 0-1,0 26 0 0,0 11 0 2,0 2 0-3,-7-3 0 1,-5-2 0 0,-1-9 0 2,7-4 0-1,2-6 0-2,4-6 0 2,0-3 0 0,0-4 0 0,0-7-91-1,25-5-62 2,30-14-91-3,-25-13-75 3,7-3-390-4</inkml:trace>
    </iact:actionData>
  </iact:action>
  <iact:action type="add" startTime="55574">
    <iact:property name="dataType"/>
    <iact:actionData xml:id="d15">
      <inkml:trace xmlns:inkml="http://www.w3.org/2003/InkML" xml:id="stk15" contextRef="#ctx0" brushRef="#br0">25553 12363 620 0,'0'0'182'6,"0"0"-28"2,0 0-59-1,0 0-21-1,0 0-8 2,0 0-10 1,0 0-1-2,37 12 17-1,-24-8-4 2,2-1-25 0,3-3-11 0,9 0-4-2,3 0-14 3,4 0-3-2,1-31-7 1,0 2-3-2,-11 2-2 2,-5 4 2 0,-15 13-1 0,1 7 1-2,-5 3 1 2,0 0 1 1,0 0 6-2,0 3 15-1,0 40-4 2,0 23-13 0,0 14-5 0,0-1-2-2,0 0 9 2,0 1 3 3,-7-5-1-5,2 0-3 1,-2-15 0 2,4-17-4-2,0-15-4 2,3-17 0-4,0-5 1 3,0-6-1-1,0 0-2 1,0 0 0-2,-6 0-1 2,-6 0-2 0,-12 0-1 0,-13-14 5-2,-1-1 2 2,7 3-2 0,6 5 2 0,6-3-2-2,12 8 1 2,6 2 0 0,1 0 2 0,0 0-1-2,0 0 5 2,0 0 2 0,1 0 30 0,43 0 38-1,16 0-59 1,19 2 16-1,8 8-2 2,-3-3-1-3,-8-2-8 2,-18-2-11 0,-18-1-5 0,-21-2-6-2,-14 0 0 2,-5 2-12-1,0-2-79 1,-22 0-133-2,-4 0-156 2,-12-2-6 0</inkml:trace>
    </iact:actionData>
  </iact:action>
  <iact:action type="add" startTime="57429">
    <iact:property name="dataType"/>
    <iact:actionData xml:id="d16">
      <inkml:trace xmlns:inkml="http://www.w3.org/2003/InkML" xml:id="stk16" contextRef="#ctx0" brushRef="#br0">14687 14447 424 0,'0'0'141'3,"0"0"12"4,0 0-64 1,0 0-43 0,0 0 12-2,0 0-2 3,0 0-8-2,0 116 0 1,0-95-1-2,0 6-6 2,0 1-4 0,0 1-8 0,0 2-8-1,0-2-4 0,0-3 0 3,0-6-8-4,0-10-3 0,9-4-4 2,5-6 4 1,18 0-5-2,-2 0 3-1,1 0 0 2,-2 0-3 0,-3 0 1 1,-5-6-1-4,-3 0 1 3,-6 2 0 0,0 4 3 0,-5 0 6-2,7 0 6 3,-5 0 10-2,1 0-8 4,-7 12 0-5,-1 16-5 0,-2 5 2 4,0 9-11-4,0 2-1 0,0 1-3 2,0 1 0 1,-9-5 1-1,-8 2 0-1,-6 5 1 2,-1-2 0-2,-3-2 3 1,3-5-5-4,-4-7 1 4,6-4 1 0,12-8-4 0,3-16 2-2,7-1 0 2,0-3 15 0,0 0 0 0,0 0 4-2,0 0-9 2,0 0 2 1,0 0-6-2,0 0-7-1,0 0 0 2,15-7 0 0,19-24 5 0,8-7-3-2,-2-6-1 2,2-1 0 0,-2 5 7 0,-2 0 11-2,0 11 6 3,-2 2-1-2,-2 2 3 1,-7 7-8-2,1 2 0 2,-1-1 3 0,0 5-6 0,3 2 6-1,8-1 4 0,1-1 5 3,3 5-12-4,13-3 1 0,0 3-5 2,2-7 3 0,8 3-5 0,-6-5 1-2,3 1 0 2,-4-1-3 0,-3 3 7 0,-4 8 14 0,-8-1-1 0,0 6-13 0,-4 0-18-1,-2 0 0-1,2 0 0 1,-1-3 0 1,6-4 0 0,1-3 0-1,-2 5 0 0,3-3 0 2,2 6 0 0,4 2 0-3,6 0 0 2,0 0 0-1,0 0 0-1,0 0 0 1,-8 0 0 2,3 0 0-2,2 0 0 2,0 0 0-2,2 0 0 0,4 0 0 1,1 0 0 0,0 6 0-3,0 3 0 4,0 3 0-2,-4 5 0 2,0-3 0-3,4 3 0 1,-6-5 0 3,5-5 0-4,-2 0 0-1,2-4 0 4,0-3 0-1,2 0 0 0,1 0 0 0,0 0 0 1,-3 0 0-3,-6 0 0 3,-1 0 0-5,-5 0 0 4,2 0 0 0,-5 0 0-1,-1 0 0 0,1 0 0 2,0 0 0-2,-4 0 0 1,1 0 0 1,3 0 0-3,2 0 0 3,0 0 0-2,4 0 0-2,3 0 0 4,-2 0 0-2,-3 0 0 1,0 0 0-2,-2 0 0 4,-2 0 0-3,-2 0 0 1,3 0 0-3,-1 0 0 6,-2 0 0-4,5 0 0-1,-2 0 0 0,3 0 0 2,3 0 0 1,2 0 0-2,-6 0 0 1,5 0 0-1,-5-3 0 2,-4-4 0-2,-1 5 0-1,7 2 0 2,-3-2 0 0,1 2 0 0,-1-3 0-3,-2 3 0 4,2-3 0-1,-10-6 0 0,2 2 0-2,1-2 0 3,-2-2 0-2,4 1 0 2,3 1 0-4,2 2 0 3,4-2 0 0,3 4 0-2,-1-1 0 3,4 4 0-2,-2 2 0 2,-2 0 0-2,1 0 0 0,-4 0 0 0,1 0 0 1,3 0 0 0,3 0 0-2,-1 0 0 2,10 0 0 0,3-9 0 0,6-3 0-2,-4 8 0 3,-1-2 0-2,-10 6 0 1,-11 0 0-2,-3 0 0 6,-2 0 0-4,-1 0 0-1,-1 10 0-3,4 2 0 3,0-1 0 1,0-3 0-1,4 1 0-1,-1-1 0 2,2 3 0 0,3 3 0 0,-6 2 0-2,6 0 0 3,-1-2 0-1,-6-6 0 0,0-3 0-2,4-5 0 3,0 0 0-2,7 0 0 1,10 0 0-2,-2 0 0 2,-4-7 0 0,-8-3 0 0,-10 6 0-1,-4-2 0 0,-1 1 0 2,-9 1 0-4,4 4 0 3,-4 0 0 0,-1 0 0 0,-1 0 0-2,5-4 0 2,-1 4 0 0,2 0 0 0,-3 0 0 1,-2 0 0-4,-3-3 0 4,-1 0 0-2,1 3 0 0,-3-2 0-1,-5 2 0 2,2-4 0 0,-3 3 0 0,0-2 0-1,4-4 0 0,-1 5 0 2,-3-12 0-2,7-3 0-1,-6-9 0 2,-4-10 0 0,5-1 0 0,-7-3 0-2,2 4 0 2,-8 7 0-1,2 3 0 3,-1 9 0-5,-5 0 0 3,4 3 0 0,-1 8-30 1,-6 6-78-1,0 0-80-1,0 0-130 1,-10 6-121 0</inkml:trace>
    </iact:actionData>
  </iact:action>
  <iact:action type="add" startTime="66541">
    <iact:property name="dataType"/>
    <iact:actionData xml:id="d17">
      <inkml:trace xmlns:inkml="http://www.w3.org/2003/InkML" xml:id="stk17" contextRef="#ctx0" brushRef="#br0">9081 15369 835 0,'0'0'247'5,"0"0"-79"0,0 0 42 3,0 0-108 0,0 0-1 0,0 0-59-2,-54 161-28 3,-5-67 28-2,-12 12 0 1,-1-3-8-2,-1-4-12 2,12-16 1 0,14-23-7 0,20-21 3-1,13-18-8 0,14-13 0 2,0-8-4-2,7 0 1-1,62-28-1 3,38-35-6-2,24-21 1 4,6-7-2-7,-20 9 1 5,-34 25 1-1,-40 25-3 0,-28 25 2-2,-15 7 10 1,0 35 30 1,-46 40-13 0,-21 24-28-2,-12 11 0 3,6-13 0-1,12-12 0 0,16-16 0-3,17-23 0 4,17-21 0 0,11-16 0-3,0-9 0 0,50-7 0 2,52-53 0 0,46-22 0 0,26-27 0-2,-2-3 0 2,-26 26 0 0,-44 24 0 1,-46 38 0-4,-37 24 0 3,-19 6 0 0,-43 64 0 0,-46 34 0-2,-25 36 0 2,-6-4 0 0,13-4 0 0,21-20 0-2,18-20 0 2,23-36 0 1,21-26 0-2,17-22 0-1,7-8 0 2,37-11 0 0,46-45 0 0,40-19 0-2,5-9 0 2,-18 12 0 0,-34 26 0 1,-36 23 0-4,-32 23 0 3,-8 0 0 0,-7 19 0 0,-37 34 0-1,-13 10 0 1,-5-1 0 0,11-12 0 0,7-12 0-1,20-7 0 0,10-16 0 2,7-6 0-3,7-9 0 0,0 0 0 2,0 0 0 0,21 0 0-3,30-17 0 4,21-33-168-1,-43 27-114 0,5-6-151 2</inkml:trace>
    </iact:actionData>
  </iact:action>
  <iact:action type="add" startTime="67952">
    <iact:property name="dataType"/>
    <iact:actionData xml:id="d18">
      <inkml:trace xmlns:inkml="http://www.w3.org/2003/InkML" xml:id="stk18" contextRef="#ctx0" brushRef="#br0">21036 15372 431 0,'0'0'627'5,"0"0"-537"0,0 0 79 2,0 0-76 1,0 0-58 0,0 0 23-1,-98 188 21 0,50-109-9 2,2-2 3-2,3-8-19-1,10-9-12 2,9-24-18 0,8-12-7 0,13-10-9-2,3-11-2 2,0-3-6 1,16 0 4-3,50-29 3 1,38-50-7 1,15-19 0 3,-13 2 2-3,-29 28-2-3,-34 30 1 3,-26 24 8 0,-17 14 22-3,0 7 6 4,-44 65 24-1,-25 38-42 2,-19 22-19-4,-3-7 0 1,9-20 0 0,11-29 0 2,23-24 0-2,21-25 0-1,20-16 0 2,7-11 0-1,22 0 0 2,66-38 0-4,46-41 0 3,43-42 0 0,2-21 0 0,-18 8 0-2,-46 27 0 2,-51 44 0 0,-36 39 0 0,-28 24 0-1,-13 15 0 0,-53 71 0 2,-28 34 0-1,-14 17 0-3,5-8 0 3,9-25 0 0,15-25 0-1,24-24 0 1,22-24 0-1,21-16 0 1,12-13 0-2,5-2 0 2,64-19 0 0,36-38 0 0,29-25 0 0,5-7 0-2,-21 3 0 2,-31 30 0 0,-42 25 0 0,-32 27 0-1,-13 4 0 0,-38 71 0 3,-40 35 0-4,-21 26 0 0,1-9 0 2,5-13 0 0,18-26 0 0,17-21 0-2,21-23 0 2,19-21 0 0,18-19 0-2,0 0 0 2,58-11 0 0,29-47 0 1,28-18 0-2,-4-16 0 0,-14 13 0 0,-26 23 0 1,-32 22 0 1,-23 27 0-3,-16 7 0 1,0 0 0 2,-3 0 0-4,-32 32 0 3,-6 20 0 1,-6 9 0-1,5 12 0 0,2-7 0-2,5-6 0 2,13-2 0 0,0-20 0 0,10-14 0-2,3-7 0 1,5-12-56 1,4-5-93-2,0 0-99 2,0 0-37 0,0-17-414 0</inkml:trace>
    </iact:actionData>
  </iact:action>
  <iact:action type="remove" startTime="71731">
    <iact:property name="style" value="instant"/>
    <iact:actionData xml:id="d19" ref="#d17"/>
  </iact:action>
  <iact:action type="add" startTime="71740">
    <iact:property name="dataType" value="strokeEraser"/>
    <iact:actionData xml:id="d20">
      <inkml:trace xmlns:inkml="http://www.w3.org/2003/InkML" xml:id="stk19" contextRef="#ctx0" brushRef="#br3">15626 19717 964 0,'0'0'132'12,"0"0"37"-11,0 0-42 6,0 0-73 1,0 0-27-3,0 0-21 3,-8 0-4 0,8 0-2 0,0 0-27-2,0 0-95 2,0 8-89 1,0 9-835-2</inkml:trace>
    </iact:actionData>
  </iact:action>
  <iact:action type="remove" startTime="72516">
    <iact:property name="style" value="instant"/>
    <iact:actionData xml:id="d21" ref="#d18"/>
  </iact:action>
  <iact:action type="add" startTime="72523">
    <iact:property name="dataType" value="strokeEraser"/>
    <iact:actionData xml:id="d22">
      <inkml:trace xmlns:inkml="http://www.w3.org/2003/InkML" xml:id="stk20" contextRef="#ctx0" brushRef="#br3">27475 19218 641 0,'0'0'360'9,"0"0"-337"-3,0 0-18 1,0 0-5 0,0 0-116 0,0 0-200 3</inkml:trace>
    </iact:actionData>
  </iact:action>
  <iact:action type="add" startTime="74175">
    <iact:property name="dataType"/>
    <iact:actionData xml:id="d23">
      <inkml:trace xmlns:inkml="http://www.w3.org/2003/InkML" xml:id="stk21" contextRef="#ctx0" brushRef="#br1">9124 15242 1031 0,'0'0'191'5,"0"0"-1"3,0 0-50-2,-70 188-73 2,8-104 2 0,-4 5-12 0,4-1-17-2,14-8-4 2,11-18-9 0,16-18-2 0,12-21-3-2,9-10 6 2,0-13-16-1,17 0-10 2,51 0 2-3,26-49-5 2,5-11 1 0,-6-3 0 3,-24 13 0-7,-29 18 1 3,-25 18 1 1,-15 14 0 2,0 6 2 0,-29 65 30-4,-36 35-5-1,-23 26-26 3,-2-1-3-3,8-16 5 3,17-19 5 2,19-37 7-2,21-22-17-3,20-24 0 2,5-13 0 1,21-7 0 0,60-48 0-2,49-29 0 2,36-31 0 0,13-15 0 2,-14 4 0-3,-41 25 0-1,-48 38 0 1,-42 32 0 1,-32 30 0-1,-2 2 0 0,-51 78 0 2,-28 24 0-2,-18 25 0-1,8-16 0 3,14-10 0-2,17-29 0 2,22-24 0-4,17-21 0 3,19-20 0 0,0-8 0 0,64-41 0-2,40-30 0 2,38-25 0 0,4-6 0 0,-18 18 0-1,-36 26 0 0,-50 32 0 2,-33 26 0 0,-9 5 0-2,-40 66 0 1,-42 21 0-2,-21 24 0 1,-1-13 0-1,14-12 0 2,19-28 0 0,29-23 0 0,22-23 0-2,16-15 0 1,4-2 0 2,37-19 0 0,29-29 0-4,16-7 0 3,-16 16 0 0,-22 18 0 0,-23 13 0-2,-20 8 0 2,-1 0 0 0,0 29 0 0,-4 21 0-1,-14 5 0 0,-1-11 0 3,-2-12 0-4,0-4 0 0,-7-3 0 3,2-6-82-2,4 2-126 1,12-18-158-2,10 4-79 2</inkml:trace>
    </iact:actionData>
  </iact:action>
  <iact:action type="add" startTime="75502">
    <iact:property name="dataType"/>
    <iact:actionData xml:id="d24">
      <inkml:trace xmlns:inkml="http://www.w3.org/2003/InkML" xml:id="stk22" contextRef="#ctx0" brushRef="#br1">21065 15407 284 0,'0'0'397'5,"0"0"-226"1,0 0 12 2,0 0-80 0,-180 90-35 0,157-76 8-1,6-2 4 0,13-7 6 1,4-5-30 0,0 0-9-2,0 5 4 2,0 7 2 0,-3 0-10 0,3 3-36-2,-3 1 2 3,3-2 1-2,0-6-1 2,0 1-1-4,0-8-1 3,0-1 1 1,0 12-4-1,0 9 2-3,-7 24-2 3,-11 9 3 0,-6 7-2 0,-3-10-2 2,5-15-2-4,5-9-1 4,5-13 0-4,8-9 1-1,4-2-1 3,0-3-1 0,0 0 0 0,3 0 1-2,43-44-3 2,24-37 2 0,30-32 1 1,21-22 0-4,9 3 0 3,-16 19 1 0,-36 41 0 0,-35 36 0-1,-33 32 11 1,-10 4 80 1,-21 60-23-3,-47 47-34 1,-23 35-35 0,-12 2 0 2,3-14 0-2,11-27 1 2,20-29-2-2,22-25 2 0,23-21 1 0,16-18-1-1,8-7-1 2,8-3-2 0,57-11-5-1,28-35 2 0,33-20 3 3,-4-8 1-1,-12 6 2-3,-24 13-2-1,-36 19 3 3,-36 17-1 0,-14 19 0 0,-3 31 2 0,-58 57 15-2,-18 26-17 3,-10 1-2-4,5-19 2 3,15-23-2 0,17-23 2 0,21-21-1 1,19-17 1-4,12-12-1 3,0 0-2-1,57-8-16 3,34-36 11-5,32-13 3 3,1-9 2 0,-17 10 2 1,-38 24 1-4,-29 18-1 3,-40 14 6 0,0 36 1 0,-34 41 27 0,-27 24-34-2,-15-2 0 3,2-15-2-4,9-15 2 3,17-37 0 0,22-9 1 1,18-22 1-2,8-1-1-1,13 0-2 2,46-24-9 0,30-27 7 1,18-17 1-4,4-10 2 5,-4 2 0-1,-22 19-2-1,-30 18 2-2,-31 28 0 0,-24 11 3 0,-21 41 1 3,-57 52 19-2,-19 22-23 0,-7 8-2 2,6-22 2-2,17-12 1-1,16-36-1 2,22-17 0 1,24-17 0-3,17-19 3 3,2 0-3-2,37-5-18 0,33-42 10 3,21-19 0-6,6-10-18 7,6-6-19-5,4 0-31 0,3 0-79 4,-7 11-16-3,-8 5-77 0,-77 57-113 1</inkml:trace>
    </iact:actionData>
  </iact:action>
  <iact:action type="add" startTime="77906">
    <iact:property name="dataType"/>
    <iact:actionData xml:id="d25">
      <inkml:trace xmlns:inkml="http://www.w3.org/2003/InkML" xml:id="stk23" contextRef="#ctx0" brushRef="#br4">11299 15233 658 0,'0'0'381'2,"0"0"-272"6,0 0 81 1,0 0-123-3,0 0-39 1,0 0 0 1,19-14-13 0,-19 14 6-3,0 0 3 3,0 0 6 0,0 0 6 1,0 0 8-2,0 0 12-1,0 21-21 2,0 12-21 0,-9-3 2 0,-1-5 10-1,2-8-9 0,4-9 0 2,4 4-5-4,-6-12-3 3,-5 21-2 0,-13 14 5 0,-17 22 1-2,-10 20-9 5,-8 11 2-4,0 3-4 1,4-4 6 1,2-19-6-4,14-16 3 4,12-20 0-2,12-16-3-1,9-7-1 2,6-6 0 0,0 0 2-1,0-3 4 1,3 0-7-1,39-6-1 0,29-37 0 2,26-23-4-2,9-9 5-1,-15 5-1 2,-21 15 1 0,-35 25 0-2,-23 14 0 2,-12 12 7 0,0 4-6 0,-14 36 20 1,-34 30-2-4,-16 21-14 3,-6-2-4 0,7-9 1-2,5-7 1 2,7-12-3 1,19-18 10-1,14-14 9-3,9-11-4 4,9-14-9-2,0 0-2 2,9 0-3-4,54-9-2 3,39-40 1 1,30-25-5-1,12-19 3-2,-2-11 2 1,-26 14-1 1,-40 27 2 0,-42 22-2-2,-31 33 2 2,-3 13 0 0,-65 72 5 0,-31 27-6-2,-29 27 0 2,1-16 2 0,8-15-2 0,17-17 0 0,30-22 3-1,24-23-2 0,21-16 2 2,21-16-3-3,3-6 1 1,16 0-1 0,58-39-6 2,45-30 3-3,40-21-4 4,10-19 7-1,2-6-5-1,-19 3 5-3,-37 10-5 1,-35 32 3 2,-38 25 2 0,-23 24 1-2,-16 15-1 2,-3 6 0 0,-22 39 7 0,-45 54 6 0,-24 32-13 0,-6 7 0-2,3-4-2 3,17-25 4-4,17-11-4 3,20-32 3 0,19-22-1 0,16-27 0 0,5-11 0-2,35 0-6 2,51-49-8 1,38-23 12-4,34-18-2 4,15-22 4 0,14-20-1-1,-21 2-4 1,-43 20-5-4,-49 33-1 1,-44 39 11 2,-30 38 1-2,-20 35 5 4,-56 67-5-4,-37 32 6 4,-8 9-7-3,3-15 6 0,15-18-6 0,25-26-1 0,27-26 1 0,24-28 0 0,20-23-2 2,7-7 2-2,53-1-7-1,47-51-1 2,37-21 6 0,21-23-2 0,25-23-4 0,14-29 1-2,4-10-1 3,-35 24 1-2,-49 33-1-1,-58 51 6 3,-59 50 2-2,-32 83 12 2,-78 59-2-4,-41 52-9 3,-14-6 1 0,8-18-1 0,28-22 2-2,24-36 0 2,36-36 1 1,30-40-3-1,30-30-1-3,12-6-2 3,76-65-13 0,44-31 8 1,43-34 0-4,26-14 4 3,27-21-2 0,20-16 4 1,-13 6-1-4,-47 33 1 4,-63 46-2-2,-71 56 2 3,-45 40 2-7,-18 16 0 6,-83 77 11-1,-35 39-11 0,-28 20 0-2,17-15 0 2,23-24 1 2,33-32-1-4,27-23 0 3,25-24 1-4,26-22-2 3,13-12 0 0,0 0-5-2,34-8-10 2,39-39 4 0,24-10 4 0,16-2-42-2,9-13-36 3,3-7-63-2,18-14-51 1,-94 54-48-1,4-2-409 0</inkml:trace>
    </iact:actionData>
  </iact:action>
  <iact:action type="add" startTime="80024">
    <iact:property name="dataType"/>
    <iact:actionData xml:id="d26">
      <inkml:trace xmlns:inkml="http://www.w3.org/2003/InkML" xml:id="stk24" contextRef="#ctx0" brushRef="#br4">15895 15413 565 0,'0'0'299'4,"0"0"-223"1,-239 202 31 3,146-114-65 0,7-1-12 0,18-10-2-2,20-17 21 2,19-15 10 1,13-25 14-2,16-14-9-1,3-6-29 2,65-19-28 0,35-55-3 0,39-36-2-1,32-23 2 0,-1-1 14 3,-18 21 16-3,-52 44-4-1,-45 35 5 3,-41 25 20-2,-17 9 29 1,-10 62-13-2,-55 38-12 3,-24 42-58-2,-9 17 0 1,-4-17-1 3,18-15 0-5,13-31 1 4,23-27 3-5,24-30-1-1,13-20-1 4,11-19-4 0,48 0-9 1,45-24-6 1,48-37 15-1,32-24 2-5,25-40-2 4,8-24 0-4,-27 7 2 6,-54 30-4-4,-57 44 2 3,-48 52 2-2,-20 16 15-1,-61 76 19 2,-46 54-21 0,-35 36-12 0,-9 9-1 1,1-14 2-2,16-30-2 0,28-35 2-2,33-33-2 3,36-30 4 0,32-25-4 0,8-8 0-2,73-21-9 2,48-37 3 1,45-26 5-2,27-22-1-1,26-21 2 3,-7-13-1-1,-23-2 0 0,-59 30-11-3,-63 43-2 5,-50 45 11 0,-20 24 3-4,-71 71 19-1,-44 47-12 2,-35 24 0 2,-8 9-5-2,10-26-2-1,26-15-3 2,28-21 2 0,28-24 1 0,31-22 0-2,28-30 0 2,7-13 0 0,75-12-31 0,40-44 14-2,49-24 15 3,28-24-2-2,16-10 0 2,4-21-5-4,-33 9-2 3,-52 25 2 0,-54 31-10 0,-51 58 19-2,-25 21 7 2,-82 81 37 1,-38 35-41-2,-28 17 5-1,-1-1-6 3,11-21 2-2,24-19-4 1,28-31 1-2,36-30-1 2,36-24 0 0,17-16-2 0,67-14-13-2,52-41 11 4,40-24 4-4,29-17-3 3,25-21-6-4,8-11 5 4,-13-1-3-2,-52 25 4 1,-64 44-1-2,-61 34 4 2,-31 26 9 1,-83 72 42-1,-60 43-29-3,-39 30-16 3,-3 5 0 0,15-16-4 0,36-30 1-2,39-36 0 2,37-32 0 0,39-29-3 0,19-7-2-2,62-43-8 3,53-37 3-2,50-28 7 2,33-10-6-4,33-21 2 3,12-7 0 0,-23 7-2 0,-45 20 3-2,-68 33-23 2,-65 45 18 1,-42 41 8-2,-52 58 28-1,-64 62 11 2,-35 24-32 3,-11 2-7-5,23-28 3 1,33-34-1 0,35-29-1 1,36-35 2 0,31-15-3-2,4-5 0 2,63-50-18-1,39-23 15 2,35-23 3-4,14-7 0 3,-2 4-2 0,-15 13 2 0,-30 26-1-1,-36 28 1 0,-37 23 1 2,-21 9 3-2,-10 29 6-1,-3 38-10 2,-49 12-65 0,-24 9-100 0,-21-12-73-2,44-56-53 2,7 3-553 0</inkml:trace>
    </iact:actionData>
  </iact:action>
  <iact:action type="remove" startTime="84478">
    <iact:property name="style" value="instant"/>
    <iact:actionData xml:id="d27" ref="#d23"/>
  </iact:action>
  <iact:action type="add" startTime="84488">
    <iact:property name="dataType" value="strokeEraser"/>
    <iact:actionData xml:id="d28">
      <inkml:trace xmlns:inkml="http://www.w3.org/2003/InkML" xml:id="stk25" contextRef="#ctx0" brushRef="#br3">15247 19255 166 0,'0'0'448'13,"0"0"-426"-13,0 0-18 8,0 0-4-3,0 0-146 3</inkml:trace>
    </iact:actionData>
  </iact:action>
  <iact:action type="remove" startTime="84727">
    <iact:property name="style" value="instant"/>
    <iact:actionData xml:id="d29" ref="#d25"/>
  </iact:action>
  <iact:action type="add" startTime="84736">
    <iact:property name="dataType" value="strokeEraser"/>
    <iact:actionData xml:id="d30">
      <inkml:trace xmlns:inkml="http://www.w3.org/2003/InkML" xml:id="stk26" contextRef="#ctx0" brushRef="#br3">17705 19139 621 0,'0'0'110'12,"0"0"-66"-12,0 0 66 6,0 0-82 1,0 0-28 1,0 0-29 0,3 79-143-2,-6-67-350 2</inkml:trace>
    </iact:actionData>
  </iact:action>
  <iact:action type="remove" startTime="85143">
    <iact:property name="style" value="instant"/>
    <iact:actionData xml:id="d31" ref="#d26"/>
  </iact:action>
  <iact:action type="add" startTime="85153">
    <iact:property name="dataType" value="strokeEraser"/>
    <iact:actionData xml:id="d32">
      <inkml:trace xmlns:inkml="http://www.w3.org/2003/InkML" xml:id="stk27" contextRef="#ctx0" brushRef="#br3">23024 19468 589 0,'0'0'78'15,"0"0"-9"-15,0 0-31 4,0 0-38 2,0 0-163 2,0 0-223-1</inkml:trace>
    </iact:actionData>
  </iact:action>
  <iact:action type="remove" startTime="85620">
    <iact:property name="style" value="instant"/>
    <iact:actionData xml:id="d33" ref="#d24"/>
  </iact:action>
  <iact:action type="add" startTime="85636">
    <iact:property name="dataType" value="strokeEraser"/>
    <iact:actionData xml:id="d34">
      <inkml:trace xmlns:inkml="http://www.w3.org/2003/InkML" xml:id="stk28" contextRef="#ctx0" brushRef="#br3">27223 19285 712 0,'0'0'93'20,"0"0"-25"-20,0 0 11 1,0 0-79 4,0 0-16 2,0 0-127 1,5-2-297 0</inkml:trace>
    </iact:actionData>
  </iact:action>
  <iact:action type="add" startTime="87493">
    <iact:property name="dataType"/>
    <iact:actionData xml:id="d35">
      <inkml:trace xmlns:inkml="http://www.w3.org/2003/InkML" xml:id="stk29" contextRef="#ctx0" brushRef="#br1">6201 17825 710 0,'0'0'362'2,"0"0"-294"6,0 0 52 0,0 0-72 0,0 0-43-2,-37 189-4 2,7-134 8 0,6 0 15 0,-4-9 16-2,7-3 12 3,1-16-3-2,13-4-4 1,3-12 10-2,4-9-4 2,0-2-21 0,0 0-19 0,37 0-11-1,30-37-6 1,32-32 5 0,21-15 0 2,1-12 1-5,-11 10 0 3,-36 30 4 1,-35 28 5-2,-28 26 7-2,-11 2 29 3,0 13 18 0,-26 52-11 1,-39 29-20-3,-20 21-31 2,-2-7 1 0,-2-9-2 2,8-13 0-4,22-19 6 1,20-25-5 2,18-19 2-4,16-16 1 2,5-7 1 0,13-11-5 2,52-38-17-2,41-36 16-1,33-33 2 3,26-19-1-2,2-5 1 1,-23 17 0-1,-53 46 1 1,-40 45 0 0,-40 34-2-1,-11 14 7-1,-42 75 31 4,-37 34-3-4,-27 28-33 2,-4-9-2-2,7-20 1 2,14-36-1 2,26-25 0 0,29-32 0-4,23-12-1-1,11-17 1 3,21-22-18-1,58-36-4-1,37-31 22 2,32-26 3 0,24-27-3 0,13-23 1-1,-16 6-1 0,-41 34-3 3,-55 51-7 0,-46 50 9-4,-27 24 1-2,-36 65 10 5,-52 59 6-2,-35 28-13 0,-8 6 2 0,7-6-5 1,16-37-2 0,22-22 2-1,21-33 0 0,32-23 3 4,25-25 2-2,8-12-5-4,41-29-1 1,55-46-6 1,42-32 7 1,28-24 1-1,3-8-1 0,-19 5-3 2,-44 33-7-2,-51 45 3-1,-37 43 7 2,-18 19 0 0,-39 78 11 0,-49 34-4-2,-26 33 4 2,-3-18-10 1,10-23-1-2,18-18 0 0,25-30-1 0,29-28 1 2,22-15 2-2,13-19 0 2,14-5-2-5,56-43-7 5,35-32 7-1,25-11 0 0,-2 4 0 2,-22 16-1-2,-35 27-6-2,-37 25 7-1,-34 19 3 2,0 39 6 1,-41 45 47 0,-31 31-53-2,-17 8 6 2,-1-20-9 0,11-12 0 0,21-31 0-2,23-30 0 2,23-16 0 1,12-8-4-2,0-6 4-1,12 0-23 2,41-26 12 0,22-3 5 0,15-7-6-2,5 5-47 2,6-7-40 1,12-10-96-2,21-13-78-1,-85 37-62 3,19-6-543-2</inkml:trace>
    </iact:actionData>
  </iact:action>
  <iact:action type="add" startTime="89038">
    <iact:property name="dataType"/>
    <iact:actionData xml:id="d36">
      <inkml:trace xmlns:inkml="http://www.w3.org/2003/InkML" xml:id="stk30" contextRef="#ctx0" brushRef="#br1">17586 17478 811 0,'0'0'179'3,"0"0"-46"5,0 0-5 0,0 0-64-2,0 0-59 2,-137 171 28 0,75-91-10-2,-5 5 18 3,-3-5-12-2,15-8 3 1,8-19-11-1,18-22-6 0,16-18-6 5,13-7-6-8,0-6-3 2,38-33-6 2,38-37 4 0,16-24-1 0,1 6 3 1,-17 26-2-3,-25 18 2 2,-24 27 1 0,-17 17 10 0,-10 0 23 0,0 61 12 0,-43 25 11 0,-14 27-57-1,-7-1 4-1,-6-8-3 2,5-13 4-1,11-17-5 0,19-21 3 0,15-22-2 3,17-19-1-4,3-12-2 0,34-12-26 2,44-38 17 0,27-29 8 0,17-24 1-2,15-23-2 2,-10 1 3 0,-17 23 1 0,-41 36 0-2,-41 45 2 4,-28 21 17-1,-18 62 40-1,-59 49 20-2,-28 21-74 0,-11 9-4 1,0-13 4 1,19-24-4-1,18-19-1 0,21-22 0 2,26-29 1-1,25-22-2-3,7-12-2 3,42-12-50 0,40-48 39 0,35-22 12-1,28-14-5 0,16-27 4 1,5-11 2 1,-19 21-1-4,-50 34 1 4,-52 36 1-2,-45 43 1 1,-24 66 31-2,-70 43 15 2,-33 32-47 1,-18-8 2-2,12-11 1 0,18-26-2 0,24-16 1 3,31-30-2-4,29-26 2 0,25-19-2 2,6-5 0 0,58-29-21 1,39-32 12 0,37-24 4-2,24-12 0 0,27-13 2 0,-6 6 1-2,-32 25 1 3,-50 26-1 0,-59 39 2 0,-38 26 5-2,-70 67 18 2,-59 49-18 0,-43 26-5 0,-13-4 0-1,19-22 0 0,38-37 4 3,40-41-4-4,40-26 0 0,48-24-1 2,11-24 0 0,77-55-32 0,57-36 31-2,41-20-1 3,40-4 3-1,11-15 0-1,-9 15 0-1,-40 19 2 3,-62 43 0-2,-66 44 7 1,-57 33 2-2,-6 52 37 2,-70 39 15 0,-30 25-62 0,-16 7 0-1,4-18-1 0,16-23 0 3,33-19 0-4,22-33 0 0,29-17 1 2,15-13 3 0,0 0-4 0,59 0 3-1,30-27-3 0,29-25 0 4,10-11-1-4,-2-13 1 0,-3 0-2-1,-19 16 4 1,-35 13-2 1,-29 27 2-2,-25 15-1 2,-15 5 0 1,-49 60-2-1,-33 25-2-2,-29 13 2 1,-2-2 0 3,0-14 0-4,21-17-3 0,23-17 6 2,27-25-2 0,23-8 0 0,15-15-1-2,4 0-13 2,14 0-27 0,40-24 15 1,22-21-18-4,12-16-58 6,9-15-36-4,14-11-57 1,15-4 1-3,-80 55-172 3,5 16-144-1</inkml:trace>
    </iact:actionData>
  </iact:action>
  <iact:action type="add" startTime="91601">
    <iact:property name="dataType"/>
    <iact:actionData xml:id="d37">
      <inkml:trace xmlns:inkml="http://www.w3.org/2003/InkML" xml:id="stk31" contextRef="#ctx0" brushRef="#br4">10394 17279 441 0,'0'0'423'6,"0"0"-297"2,0 0 40-3,0 0-53 3,0 0-39-1,0 0 36 1,-55 101-94-1,-18-14 31 0,-9 15-10 2,-9 14 3-1,-6 11 0-2,4-4-3 1,6-8 2 1,10-17-3 0,21-30-15-2,17-21-11 2,23-28-6 0,16-13-2 1,0-6-2-4,66-17-2 3,41-41 0 0,44-40 2 0,26-39 0 1,12-21-3-2,-14-1 0 1,-40 36 0 0,-53 49 3-1,-48 44 5 0,-32 30 3 2,-2 8 42-2,-57 64 15-1,-38 36-39 1,-26 32-18 1,-9 14-4 0,10-1 2-2,6-14-1 2,22-27 8 1,19-24 2-1,24-33-5-2,27-23 1 3,20-20-6-1,2-12-5 0,60-20-3-2,40-40-9 1,53-31 3 0,30-32 5 1,17-21 1-1,-13 10 0 0,-42 36 0 3,-66 45 3-4,-52 45 0 0,-27 25 9 2,-51 77 23 0,-47 33-6 1,-31 24-24-3,-10-4 0 2,15-24 0 0,16-21-2 1,30-29 1-4,32-23-1 5,26-31 2-4,14-14-2 2,6-5-7-3,55-19-11 3,51-41 1 0,39-34 13 0,32-14-4-1,17-21 4 2,-12 9 0-1,-32 16-3 0,-59 37 6-3,-48 43 1 2,-43 24 0 1,-7 31 8 0,-68 53 1-2,-32 20-7 2,-17 14-2 1,2-9 0-1,17-13 3-2,23-17-2 3,22-18 3-1,27-30 5 0,21-14-5-1,12-17-4-1,30-5-3 1,62-43-19 1,40-27 20-1,39-28 0 0,33-19 0 2,9-27-2-2,-10-7-1-1,-29 16-5 2,-64 36-4 0,-49 55 2 0,-47 40 12-2,-14 13 1 1,-72 75 12 2,-48 38-1 0,-34 33-12-4,-14-8 1 4,16-15 0-2,19-24 1 2,32-24 2-4,40-29 9 3,32-25-6 0,26-20-7 0,6-5-2-1,71-44-5 1,48-32 3 0,47-28 3-1,13-25 0-1,1-15-2 3,-23 14 2-2,-50 38-1 2,-51 42-5-4,-48 50 7 4,-11 55 11-2,-66 58 6 1,-26 38-17-2,-24 1 0 3,1-18-10-2,5-19 6 1,13-23-21-2,20-25-22 2,27-23-75 0,27-25-55 0,23-19-1-1,13 0-110 0,32-15-459 3</inkml:trace>
    </iact:actionData>
  </iact:action>
  <iact:action type="add" startTime="92749">
    <iact:property name="dataType"/>
    <iact:actionData xml:id="d38">
      <inkml:trace xmlns:inkml="http://www.w3.org/2003/InkML" xml:id="stk32" contextRef="#ctx0" brushRef="#br4">13533 18045 411 0,'0'0'179'4,"0"0"-100"2,0 0 50 2,0 0-83 0,0 0 30 1,0 0 37-4,0 0-39 3,23-12-23 0,-23 12-3 1,0 0 2-4,0 0-15 3,3 0-26 0,-3 0-4 0,1-8-5-1,8-11 2 0,5-16-2 2,6-20 4-1,12-11 11-3,3-3 1 3,12-4 7 3,1 7 6-4,14-2-3-1,0 8 1 2,0 5-1 0,-14 7-6 1,-17 25-13-4,-18 15 12 3,-13 8 19-1,0 24 49 1,-74 72 3-2,-41 53-78 2,-42 33-10 1,-15-7-2-2,-4-20 0 1,12-28 1-2,22-37 2 4,30-22-3-4,42-30 1 0,36-21 1 2,21-11-4 0,13-6 2 0,20-25-5-2,60-42-3 3,39-29 8-1,36-26-3 1,24-23 3-4,13-16-2 4,-12-1 0-2,-26 26 1 3,-57 46 1-6,-49 48 0 4,-38 40 0 0,-10 7 2-1,-60 69 13 1,-35 37-14-1,-33 24-1 1,-12 10 0-1,-7-5-2-1,18-20 6 3,17-21-4-2,29-37 0 2,35-20 3-1,30-29-3 0,18-13 0 1,3 0-4-4,56-38-16 1,40-36 15 1,33-35 3 1,28-25 1 1,21-20 2-4,3-4-2 3,-29 23 1 0,-49 49 0 0,-51 47-2 0,-47 39 2-2,-8 36 12 4,-56 72 32-6,-39 41-44 4,-20 20 1 0,2-16-2 0,13-33 3 0,24-37-4-2,23-31 3 2,29-25-1 1,19-18 2-1,5-9-2-3,39-3 0 3,46-42-5 0,36-22 4-1,20-18 1 0,16-36 0 1,18-15 1 0,1-10-3 2,-22 14 2-3,-39 32-7 1,-47 51-10-2,-58 49 17 1,-10 49 2-1,-83 82 19 2,-41 49-18 0,-32 15-3-2,-3-11 0 2,14-37-4 0,21-32 3 1,32-42-1-1,34-31 2-1,34-22-1 1,24-20 1 2,18-14 0-5,64-47-3 1,34-29 1 1,29-26 3 2,20-6-2-1,9-18 2-2,-8-7-2 1,-26 19 0 3,-39 38-6-6,-47 40 6 5,-41 50 1-2,-13 44 5 1,-67 73 9-2,-34 39-10 2,-29 14-3 0,0-16 0 1,19-38-1-1,23-33-3-3,36-37 3 3,28-24 0 0,21-22 0-2,3 0 1 1,58-46-1 2,42-23 2 0,33-27-1-4,14-10-1 4,5-9-2-1,-3-14-3 0,-9 7 0-3,-28 26 5 5,-35 27 0-1,-35 42 2-2,-40 27 0 0,-2 46 26-2,-41 47 14 4,-32 28-39-2,-1-13-3 3,11-26 1-6,13-27 2 4,22-27-1 0,14-15-2 1,14-13 1-5,0 0 0 5,10 0 2-1,45-36-6-2,27-24 0 4,19-22-1-1,19-26 4-3,11-24-3 1,2-5 1-1,-13 15 1 2,-36 39-2 0,-34 40-5-1,-47 43 8 0,-15 49 1 1,-71 85 12 0,-30 47-12 1,-18 10-1-4,13-22 1 3,20-48 0 0,25-39 1 0,28-33-2-2,22-28 2 2,22-14-1 0,1-7-2 0,39-17-3 0,43-43 2-2,37-25-2 3,18-22 1-2,15-24 1-1,9-23 4 2,-13 7-6 0,-31 27 2 0,-47 46 1-2,-43 49 1 3,-27 25 1-2,-39 68 8 3,-50 48-5-6,-23 32-4 4,-3-9 1 0,12-19 1 0,18-36-1-2,23-26 0 2,23-17 2 0,20-22-4 0,14-7 1-1,5-12 0 0,0 0 0 1,26 0-1 0,35-31-2-2,25-12-5 2,7-5 6 0,-3-6-19 0,3 0-20-2,-14 3-34 3,-12-2-30-2,-15 10-101 3,-46 29-42-6,-6 14-605 4</inkml:trace>
    </iact:actionData>
  </iact:action>
  <iact:action type="add" startTime="97072">
    <iact:property name="dataType"/>
    <iact:actionData xml:id="d39">
      <inkml:trace xmlns:inkml="http://www.w3.org/2003/InkML" xml:id="stk33" contextRef="#ctx0" brushRef="#br0">27390 16515 208 0,'0'0'456'2,"0"0"-286"4,0 0 49 2,0 0-35-1,0 0-19 1,0 0-27-2,0 0-23 3,25-8-20-2,-25 8-27-1,0 0-20 2,-3 0 0 0,-28 8 5 0,-6 0-15-2,-2-5-7 3,-3 1-20-2,-11-4-11 2,-4 2 0-4,-4-2 0 3,-5 0 0 0,-2 0 0 3,-1 0 0-6,1 0 0 3,5 0 0 0,-4 0 0 0,3 0 0-1,6 0 0 0,3 0 0 2,0 0 0-2,-2 0 0-1,-1 0 0 2,1 0 0 0,-3 5 0 0,10 4 0 0,3 2 0-2,6-5 0 2,4 1 0 0,5-1 0-2,9-4 0 4,2 3 0-4,6-1 0 1,-1-2 0-1,8 4 0 1,-1-2 0 2,-1-4 0-1,3 7 0-1,-1-4 0 0,0 2 0 2,-8 0 0-2,-2 6 0-1,-3 2 0 2,2 1 0 2,-2 3 0-1,3 0 0-5,2-2 0 5,5-3 0-3,1-1 0 3,4-6 0-4,4-2 0 4,-3-1 0-2,5 4 0 1,0 2 0-2,0 6 0 2,0 8 0 2,0 2 0-1,0 0 0-4,0 7 0 3,0-1 0-1,0 0 0 0,0 2 0-1,0-1 0 2,0 5 0 0,0 0 0 0,5-1 0-2,-5 4 0 2,0-7 0 1,0 9 0-1,0-5 0 0,0 4 0 0,0-1 0-2,0-9 0 2,0-3 0-2,0-2 0 2,0 2 0 0,0-2 0 0,0 0 0 0,0 8 0-3,0 7 0 6,0 4 0-5,0 4 0 0,0-6 0 2,0-5 0 0,0-3 0 0,0-1 0 0,0-3 0-2,0-5 0 2,0-3 0 0,0 2 0-3,0 1 0 6,0 3 0-3,5-4 0-1,-1 3 0-1,5-2 0 1,-6 5 0 1,-3 8 0-1,0-2 0 1,0 8 0-3,0-1 0 6,0-2 0-5,0-5 0 2,0-9 0-2,0 1 0 2,0-9 0 1,0-8 0-2,0-3 0-1,0-2 0 2,0-6 0 0,0 6 0-2,0-1 0 2,0 7 0 0,0 3 0 0,0 6 0 0,0-1 0-2,0-1 0 2,0-2 0 0,0-6 0-1,0-3 0 0,0-8 0 2,0 0 0-2,0 0 0-1,0 0 0 2,0 0 0 0,29 0 0 1,21 0 0-3,8-19 0 1,8-4 0 2,13 4 0-2,4 5 0-1,-1 4 0 2,-5-4 0 0,1 9 0 0,-9 5 0-2,2-7 0 2,2 7 0 0,-1-7 0 1,3 2 0-2,2 5 0-1,-5-5 0 3,-7-1 0-2,-6 6 0 1,-5-6 0 1,-9 4 0-3,-7-1 0 2,-3 0 0-2,-8 0 0 2,-2 3 0-1,-2 0 0 2,-3 0 0-4,-2 0 0 3,-7 0 0 1,2 0 0-2,-7 0 0-1,-5 0 0 2,-1 0 0 0,0 0 0 0,0 0 0-1,0 0 0 0,0 0 0 2,0 0 0-2,0 0 0-1,0 0 0 2,0 0 0 0,0 0 0 0,0 0 0-2,0 0 0 1,0 0 0 2,0 0 0-1,0 0 0-2,0 0 0 2,0 0 0 0,0 0 0 0,0-3 0-2,0-7 0 2,6-9 0 0,-1-5 0 0,1-2 0-1,1 9 0 0,-5 4 0 2,2 0 0-2,-1-4 0-1,-1-3 0 2,-2-9 0 0,0-7 0 0,0-7 0-2,0-10 0 2,0-9 0 0,0-18 0 0,0-5 0-2,0-12 0 5,0-2 0-3,0 4 0 0,10 3 0-4,-1 8 0 3,3 5 0 1,-3 4 0 0,1 8 0 0,-7-2 0-1,-1 11 0 2,-2 7 0-3,0 9 0 0,0 12 0 3,0 6 0-2,0 1 0 1,0 10 0-2,0 2 0 2,0 3 0 0,0 8-17 1,0 0-116-4,0-6-68 3,0 1-38 0,0 2-106 0</inkml:trace>
    </iact:actionData>
  </iact:action>
  <iact:action type="add" startTime="99313">
    <iact:property name="dataType"/>
    <iact:actionData xml:id="d40">
      <inkml:trace xmlns:inkml="http://www.w3.org/2003/InkML" xml:id="stk34" contextRef="#ctx0" brushRef="#br0">27512 16546 444 0,'0'0'211'4,"0"0"-171"0,0 0 66 4,0 0-11 0,0 0 12 0,0 0-8 0,0 0-18-2,24-74-3 3,6 46-5-2,7-5 12-1,9-5-27 2,5-3-12 0,4-9-13 0,4-2-10-2,3 3-7 3,-7 3-2-2,0 5 1 2,-3 13-1-4,-7 4 9 3,2 10 5 3,1 4 6-3,3 1-10-3,4-4-9 3,3 4-8 0,2 4-1 0,5 2-5 0,-1-3 1-3,-1 5-1 5,1-3-1-3,-7 2 2-1,1-1-2 2,0-4 2 0,-7 6-1 0,-2-5-1-2,-9 6 2 2,-5-3-3 0,-7 3 1 0,-8 0 0-2,-9 0 2 3,-4 0-2-3,-7 0 1 2,0 0 0-2,0 0-2 2,0 0 0 0,0 0 0 0,0 0-4-1,-7-3 1 0,-20-1 3 2,-5-6 1-1,1 3-1-3,0-2 2 4,-2 4-1-2,8 0 0 1,-2 2 0-2,-1-8 0 3,1-6-1 1,3 3 1-3,3 1-1 1,6-6 0-2,2 14 1 1,7-2-1 0,6 7 2-1,0 0 0 2,0 0 1 0,0 0 1 0,0 0 2-1,0 0 0 0,7 0-3 1,29 0-2 0,-4 12 1-2,9 7 0 2,-4 3 4 0,-4 0 3 0,0 2 17-2,-2 4 3 2,-14 3-2 1,-3 1-1-1,-14 6-9-3,0-5-1 3,0 0-12 1,-7-6-3-1,-17-8-3-3,-4-3-6 3,-2-2-21 0,2-4-27 0,1-4-40 0,3-3-66-2,17-3-71 2,3 0-157 0</inkml:trace>
    </iact:actionData>
  </iact:action>
  <iact:action type="add" startTime="100413">
    <iact:property name="dataType"/>
    <iact:actionData xml:id="d41">
      <inkml:trace xmlns:inkml="http://www.w3.org/2003/InkML" xml:id="stk35" contextRef="#ctx0" brushRef="#br0">29471 15296 619 0,'0'0'181'7,"0"0"-16"-2,0 0-57 1,0 0-61 2,0 0 15 0,0 0-11 0,0 0-9-1,105 145 22 1,-90-63-3-1,1 10-12 2,-4 4-21-4,-3 0 7 3,-6-9-13 0,-3-2 3 0,0-12-14-1,0-6 0 0,0-9-10 1,-9-10 1 0,-6-10-2 2,2-7 0-5,5-12 0 6,-2-6 1-5,7-7-2-1,3-6-1 3,-4 0-2 0,4-13-9 1,0-41 13-3,0-17 1 2,0-15 2-1,11-13 0 2,21-16-3-4,5-8 2 4,8-9-1-2,5 2-1 1,5 2 0-2,1 9 11 2,3 20-11 1,-11 27 0-2,-1 16 0 1,-9 26-1-2,-4 20-3 2,-6 10-31 0,-4 5-73-2,-6 38-76 2,-18-7-130 0,0-3-391 0</inkml:trace>
    </iact:actionData>
  </iact:action>
  <iact:action type="add" startTime="101000">
    <iact:property name="dataType"/>
    <iact:actionData xml:id="d42">
      <inkml:trace xmlns:inkml="http://www.w3.org/2003/InkML" xml:id="stk36" contextRef="#ctx0" brushRef="#br0">30116 16004 571 0,'0'0'328'4,"0"0"-167"2,0 0-43 2,0 0-74 0,0 0-20-2,32 144-7 2,-39-105-1 0,-22-1-5 0,-5-7-10-2,-10-5 1 3,0-6-1-2,1-9-1 1,3-9-1-2,11-2 0 2,10 0-4 0,7-11-1 0,12-11-4-2,0 1 10 2,0 2 8 0,0 7-1 0,21 7-5-2,8 5 19 2,7 0 20-1,3 14-14 1,1 16-4-2,2 3-14 3,0-3-5-1,-2-3-4 0,-6-5-3 0,-6-11-37 4,0-5-34-6,-21-6-85 1,-4 0-199-3</inkml:trace>
    </iact:actionData>
  </iact:action>
  <iact:action type="add" startTime="101373">
    <iact:property name="dataType"/>
    <iact:actionData xml:id="d43">
      <inkml:trace xmlns:inkml="http://www.w3.org/2003/InkML" xml:id="stk37" contextRef="#ctx0" brushRef="#br0">30588 16042 395 0,'0'0'342'4,"0"0"-183"5,0 0-4-4,0 0-70 3,0 0-36 0,0 0-13 0,0 0-10-2,47 156-16 2,-88-120-8 0,2-12-3 0,-4-5 1-2,8-14-1 2,10-5 0 0,9 0-5 0,9 0 2-2,7 0 4 3,0 0 2-2,0 0 7 1,0 12 22-2,7 3 33 3,21 11-61-2,6-4 5 2,6-3-6-4,2-9-2 3,-1-4-24 0,0-6-38 0,-33 0-69-2,-4 0-222 2</inkml:trace>
    </iact:actionData>
  </iact:action>
  <iact:action type="add" startTime="101771">
    <iact:property name="dataType"/>
    <iact:actionData xml:id="d44">
      <inkml:trace xmlns:inkml="http://www.w3.org/2003/InkML" xml:id="stk38" contextRef="#ctx0" brushRef="#br0">31116 15913 699 0,'0'0'133'5,"0"0"12"1,0 0-66 2,0 0-30 0,0 0 5 0,0 0-6-2,175 0 5 3,-133 0 9-2,8 4-1 1,2 15-3-2,-3 8-13 2,5 6-2 0,-6 6-9 0,-2-3-11-2,-4 8 5 2,-2 8-21 0,-1-8 1 0,1 1-7-2,-5-5 2 1,0-4 0 6,-5-3 7-9,-6 0 12 12,-4 10-14-13,4 12-4 2,-10 8-2 2,1 8-2-2,-5-3 3 5,-10-5-3-4,0-6 4 4,0-7-3-6,0-18 5 4,0-4-3 0,0-8-2 0,0-4-1-2,0-3 0 2,-8-1 0 0,1 1-1 1,-3-7 0-3,-1 1-1 1,-4 0-1 2,1-2-2-2,-7-5 4 0,-3 0-6 0,-11-12-7 1,-9-24-3 0,-5 5 8 1,-2-8-10-2,12 15-7 1,10 7 12 0,15 12 5-3,6-2 7 2,6 7 1 2,0-2 0-1,2-3 2-3,0 0 5 3,0 1 1 0,0 4-2 0,0 0 29-2,0 0-6 2,18 16-11 0,3 23 4 0,3 9-4 0,-1 5 4 1,1-3 11-2,5-2-2 0,5-4 15-2,-4-8-29 4,5-8-4-2,-5-14 22 3,-9-9-3-6,-4-5-3 4,-3 0-4 0,13 0-16 0,1-28-6-2,10-15-4 3,1-18-1-1,1-6-3 1,-1-7-6-2,-5 6-12-1,-10 21-27 4,-8 27-48-4,-16 20-64-1,0 5-66 3,-12 33-83 2</inkml:trace>
    </iact:actionData>
  </iact:action>
  <iact:action type="add" startTime="102790">
    <iact:property name="dataType"/>
    <iact:actionData xml:id="d45">
      <inkml:trace xmlns:inkml="http://www.w3.org/2003/InkML" xml:id="stk39" contextRef="#ctx0" brushRef="#br0">30859 18787 587 0,'0'0'245'5,"0"0"-62"1,0 0-23 2,0 0-69 0,0 0-2 0,158-12-10-2,-103 12-9 2,9 0-5 0,10-7-7 1,8 3 16-4,9 4-21 4,6-6 3-2,9 6-22-1,6 0 2 2,7 0-10 0,-3 0-8 0,-2-6-2 2,-7-1 9-4,0-10-20 2,-1 4 0 1,1-1 1-2,-1 8 0 1,-10 0 2-2,-3 6 5 2,-11 0 8 0,-6 0-8-2,-13 6-8 2,-8 7-5 0,-9-6 0 0,-3-7 0-2,5 0 0 3,2 0 0-2,0 0 0 2,-7 0 0-4,-9 0 0 3,-11 0 0 0,-10 0 0 0,-10 0 0-3,0 0 0 3,-3 0 0 0,0 0 0 0,0 0 0-2,0 0 0 2,0 0 0 0,-37 5 0 0,-23 8 0-2,-22 5 0 2,-27-11 0 0,-26-1 0 0,-11-6 0-2,-6 0 0 5,1-12 0-4,10-12 0 0,11 4 0-1,9 7 0 1,5 7 0 1,-6 6 0 0,6 0 0-2,7 0 0 2,12 6 0 0,20 0 0 0,17 1 0-1,18 5 0 2,17-7 0-3,11-5 0 3,6 0 0-4,8 0 0 3,0 0 0 0,0 0 0 0,29 0 0-2,36 0 0 3,36 0 0-2,29 0 0 2,21 0 0-4,4 0 0 3,-10-10 0 0,-26-4 0-2,-28 2 0 2,-30 12 0 0,-24 0 0 1,-19 0 0-2,-14 0 0-1,-4 0 0 2,0 0-41 0,0 14-77 0,-32 8-106-2,5-16-22 3,3 8-91-2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11:39.9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</inkml:brush>
  </inkml:definitions>
  <iact:action type="add" startTime="8507">
    <iact:property name="dataType"/>
    <iact:actionData xml:id="d0">
      <inkml:trace xmlns:inkml="http://www.w3.org/2003/InkML" xml:id="stk0" contextRef="#ctx0" brushRef="#br0">28965 13969 2 0,'0'0'408'6,"0"0"-313"-1,0 0-1 3,0 0-2-2,0 0-58 2,0 0 7 0,0 0 33 0,0 0 33-1,0 0 9 0,0 0 10 2,0 0-19-2,0 0-11-1,0 0-38 2,0 0-18 0,0 0-11 0,10 0 13-2,11 0 1 2,0 0 9 0,9-3-2 0,1-1-3-2,7 4 1 2,6-7-15 0,5 2 0 0,5 1-10 1,11-3-3-2,4 1-2 1,4-1-2-1,3 0 0 1,-7 2-4-1,2 1 11 3,-1 4-4-5,-1 0-2 2,8 0-4 1,0 0-10 0,5 0-3 0,5 0 0-2,-9 0 0 2,-5 0 0 0,-5 0 0 0,-6 0 0-2,3 0 0 2,0 0 0 0,4 0 0 0,4 0 0-2,-1 6 0 2,3-3 0-1,-9 4 0 2,-2-6 0-2,-1 5 0 0,-5 0 0 2,4-2 0-2,-4 5 0-1,-5 1 0 2,5 0 0 0,0-1 0 0,-1-1 0-2,2 1 0 2,-1-2 0 4,9-6 0-1,5-1 0-9,4 0 0 2,6 0 0 3,-6 0 0 2,-2 4 0-3,-9-4 0 3,1 0 0 0,-3 0 0-3,4 0 0 1,0 0 0 0,-2 0 0 3,7 0 0-4,-7-5 0 0,-3-7 0 2,-4 4 0 0,-9 0 0 0,-9 5 0-1,-2-2 0 0,-3 2 0 1,-5-1 0 1,4 4 0-4,-8-4 0 3,8 4 0 0,-3 0 0 0,5-3 0-2,3 3 0 2,-4-3 0 0,-2 3 0 0,-11 0 0-1,1 0 0-1,-10-2 0 3,-2 2 0-1,-7 0 0-3,-1 0 0 3,-3 0 0 0,0 0 0 1,0 0 0-4,0 0 0 3,-41 0 0 2,-27 0 0-1,-18 12 0-4,-20 3 0 4,-4-3 0-2,-15 0 0 1,-2-7 0-2,-7-5 0 2,6 0 0 0,4 0 0 0,2 0 0-1,-3-5 0 0,-12-7 0 2,0 4 0-2,-4-1 0-1,8-1 0 2,4 0 0-1,3-1 0 2,2 3 0-3,3 1 0 2,5 0 0 0,9-2 0 1,5 5 0-5,12-2 0 5,5 1 0-1,9 3 0 0,7-2 0-2,4 1 0 2,7 0 0 0,5 1 0 0,1-1 0-1,-2 1 0 0,10 2 0 2,-1-3 0-2,9 0 0-1,-2 3 0 2,5 0 0 0,-5 0 0 0,7 0 0-2,-6 0 0 2,3 0 0 0,-2 0 0 0,2 0 0-2,-6 0 0 2,1 0 0 0,-3 0 0 0,-1 0 0-2,4 0 0 2,-4 0 0 0,7 6 0-1,2-6 0 1,2 0 0-1,1 0 0 2,-1 0 0-2,6 0 0-1,-1 0 0 2,6 0 0-1,2 0 0 1,1 0 0-2,1 0 0 2,3 0 0-1,-1 2 0 2,-4-2 0-3,8 5 0 2,-5-2 0 0,4 0 0-1,6 1 0 0,2-4 0 1,4 0 0 0,0 0 0 0,0 0 0-1,25 0 0-1,39 0 0 4,25 0 0-3,16 0 0-1,14 0 0 2,-4 0 0 0,4 0 0 0,-6 4 0 0,8 5 0 1,16 1 0-3,18 0 0 2,16-3 0-3,2-1 0 3,1-4 0 1,-14-2 0-1,-10 0 0-3,-20 0 0 5,-23 0 0-2,-15 0 0-1,-21 0 0 0,-6 0 0-1,-12 0 0 3,0 2 0-2,2 1 0-1,3 1 0 2,7-4 0 0,10 0 0 0,-5 0 0-2,-4 0 0 2,-5 0 0 0,-6 0 0 1,-7 0 0-4,-1 2 0 3,-5 8 0 0,-3-3 0 0,4 1 0-2,6 0 0 2,0-4 0 0,11-4 0 0,7 0 0 0,-2 0 0-2,0 0 0 2,-4 0 0 0,-10 0 0-2,-5 0 0 2,-2 0 0 0,-5 0 0 0,1 0 0-2,-2 0 0 2,1 0 0 0,2 0 0 1,-4 0 0-4,-3 0 0 3,1 0 0 0,-11 0 0-2,-3 0 0 2,-7 0 0 0,-1 0 0-1,-3 0 0 2,-4 0 0-2,-2 0 0-1,-4 0 0 3,0 0 0-1,0 0 0-2,0 7 0 2,-4 3 0-1,-32 2-238 2,15-10-173-3,-6 1-221 2</inkml:trace>
    </iact:actionData>
  </iact:action>
  <iact:action type="add" startTime="20181">
    <iact:property name="dataType"/>
    <iact:actionData xml:id="d1">
      <inkml:trace xmlns:inkml="http://www.w3.org/2003/InkML" xml:id="stk1" contextRef="#ctx0" brushRef="#br1">20552 16802 899 0,'0'0'100'3,"0"0"46"5,0 0-38 1,0 0-62-2,0 0 3 2,0 0 13-4,0 0-1 3,32 11-14 0,-16 16-1 0,1 13 12-1,0 6-9 0,5 7 5 1,-5 19-5 0,-1-3-25-1,-1 8-1 0,1-1-6 1,-8 0-4 0,1 3-5 1,-5 0-1-3,-4 1 1 4,0-6-1-1,0-2 1-5,0-4 3 4,0-13-3-1,0-12-5 3,0-7 1-6,0-5-3 5,0-7 0-2,-6-8-1 2,-1-3 0-5,4-7 0 5,-1-6 1-1,4 0-2-1,0 0 1 1,0 0-1-1,-4 0-6 0,-12 0 3 1,-5-23 1-1,-7-13 2 1,1-20 0 0,6-13 2-1,8-10-1 0,10-11 1 1,3-6-1 0,0-2 2 3,16 0-2-5,18-6 0 1,1-3-1-1,5 3 1 2,3 6 0-2,-6 18 0 2,-7 20-1 0,-4 22 0 3,-3 10 1-6,-10 8-9 3,6 13-60 0,-3 2-54-2,-3 5-27 0,-11 0-77 1,-2 8-115 2</inkml:trace>
    </iact:actionData>
  </iact:action>
  <iact:action type="add" startTime="20961">
    <iact:property name="dataType"/>
    <iact:actionData xml:id="d2">
      <inkml:trace xmlns:inkml="http://www.w3.org/2003/InkML" xml:id="stk2" contextRef="#ctx0" brushRef="#br1">21202 17757 800 0,'0'0'153'3,"0"0"10"5,0 0-73 0,0 0-14 0,0 0 2 0,0 0-8-2,113 55-6 2,-89-19-17 0,-4 7 13-2,-9 1-16 2,-3 3-18 0,-8-1-16 0,0 5-3-2,0-6-3 2,-32-9-4 0,-13-9-2 0,-5-10 0-2,1-8 1 2,4-9-6 1,7 0 6-2,11 0-23-1,10-5-4 4,7-9 1-2,7 7-4-1,3-2 20 2,0 9 9-4,0 0 2 3,10 0 2 0,23 0 6-3,1 11-4 5,1 16-1-3,0-3-2 1,-8-1-2 0,1-10 1-2,-8-7-15 2,0-6-63 0,-6 0-80-2,-2 0-36 2,-12-13-153 1,0-4-387-2</inkml:trace>
    </iact:actionData>
  </iact:action>
  <iact:action type="add" startTime="21416">
    <iact:property name="dataType"/>
    <iact:actionData xml:id="d3">
      <inkml:trace xmlns:inkml="http://www.w3.org/2003/InkML" xml:id="stk3" contextRef="#ctx0" brushRef="#br1">21680 17812 317 0,'0'0'473'1,"0"0"-294"5,0 0-39 1,0 0-61 2,0 0-15-1,0 0-10-2,134 147-8 1,-134-111 0 2,0-3 3-1,0 2-17-3,0 0-15 4,-34-4-15-2,-2-12-2 0,-7-7-2 1,4-12-1-1,4 0 2 1,12 0-7-1,15 0-6 1,0 0 1 0,8 0 13-1,0 0 0-1,0 0 19 3,13 0-4-1,24 0-8-1,5 0-2 0,10 0 1 0,-4 1-3 1,2 11-1 1,-11-1-2-3,-12-3 0 1,-3-6-19 1,-9 1-79 0,-5-3-77-2,-10 0-87 3,0 0-333-1</inkml:trace>
    </iact:actionData>
  </iact:action>
  <iact:action type="remove" startTime="24257">
    <iact:property name="style" value="instant"/>
    <iact:actionData xml:id="d4" ref="#d1"/>
  </iact:action>
  <iact:action type="add" startTime="24265">
    <iact:property name="dataType" value="strokeEraser"/>
    <iact:actionData xml:id="d5">
      <inkml:trace xmlns:inkml="http://www.w3.org/2003/InkML" xml:id="stk4" contextRef="#ctx0" brushRef="#br2">26738 20642 585 0,'0'0'253'13,"0"0"-129"-12,0 0 8 4,0 0-103 2,0 0-29 1,0 0-22-1,35-60-172 1,-35 60-519-1</inkml:trace>
    </iact:actionData>
  </iact:action>
  <iact:action type="remove" startTime="24571">
    <iact:property name="style" value="instant"/>
    <iact:actionData xml:id="d6" ref="#d2"/>
  </iact:action>
  <iact:action type="add" startTime="24578">
    <iact:property name="dataType" value="strokeEraser"/>
    <iact:actionData xml:id="d7">
      <inkml:trace xmlns:inkml="http://www.w3.org/2003/InkML" xml:id="stk5" contextRef="#ctx0" brushRef="#br2">27188 21241 4 0,'0'0'741'12,"0"0"-679"-11,0 0 48 5,0 0-76 0,0 0-34 3,0 0-14-2,81-25-107 2,-81 25-297-4</inkml:trace>
    </iact:actionData>
  </iact:action>
  <iact:action type="add" startTime="24756">
    <iact:property name="dataType" value="strokeEraser"/>
    <iact:actionData xml:id="d8">
      <inkml:trace xmlns:inkml="http://www.w3.org/2003/InkML" xml:id="stk6" contextRef="#ctx0" brushRef="#br2">27575 21130 392 0,'0'0'70'5,"0"0"-70"4,0 0-102-3</inkml:trace>
    </iact:actionData>
  </iact:action>
  <iact:action type="remove" startTime="24880">
    <iact:property name="style" value="instant"/>
    <iact:actionData xml:id="d9" ref="#d3"/>
  </iact:action>
  <iact:action type="add" startTime="24883">
    <iact:property name="dataType" value="strokeEraser"/>
    <iact:actionData xml:id="d10">
      <inkml:trace xmlns:inkml="http://www.w3.org/2003/InkML" xml:id="stk7" contextRef="#ctx0" brushRef="#br2">27912 21066 551 0,'0'0'215'9,"0"0"-140"-7,0 0 13 4,0 0-73 4,0 0-15-4,0 0-17 4,10 0-79-6,-25 0-173 4</inkml:trace>
    </iact:actionData>
  </iact:action>
  <iact:action type="add" startTime="26639">
    <iact:property name="dataType"/>
    <iact:actionData xml:id="d11">
      <inkml:trace xmlns:inkml="http://www.w3.org/2003/InkML" xml:id="stk8" contextRef="#ctx0" brushRef="#br3">20241 16955 216 0,'0'0'773'3,"0"0"-689"5,0 0 51 0,0 0-62-2,0 0-24 2,0 0 19 0,0 0 0 0,92 17-23-2,-65 24 14 3,4 14 23-2,-1 8-6 2,1-1-12-4,-3 10-13 3,-6-10-6 0,-2 10-23 0,-6 0-1-2,-5 0-7 2,-2 7-6 2,-4-4 1 4,-3-10-7-12,2 4 2 3,-2-13 2 3,0-3 0 0,0-10-6-3,0-7 4 4,0-5-3-1,0-7 0 0,-5-5-1-1,-4-7 0 2,7-4 2-3,-3-4-2 3,2 3 0-4,3-7-1 3,0 0 0 0,0 0-3 0,0 0 1-2,0 0-1 2,-8 0-2 0,-5-16-2 0,-2-29 7-1,1-12 0 0,1-9 1 1,10-7-1 0,3-1-1-3,0-3 1 4,0 3 0-1,0 1-1 0,18-8 2-2,-1 8 0 3,3-4 2-2,-1-2-2 2,-3 0 0-3,3-3 0 2,5-3 0 0,3 3 0 1,5 0-1-4,0 8 1 3,2 9-1 0,-11 15 0 0,-1 16-4-1,-9 17 5-1,-7 7-36 2,1 10-93 0,-2 0-52-2,-5 7-54 1,0 29-146 2</inkml:trace>
    </iact:actionData>
  </iact:action>
  <iact:action type="add" startTime="27413">
    <iact:property name="dataType"/>
    <iact:actionData xml:id="d12">
      <inkml:trace xmlns:inkml="http://www.w3.org/2003/InkML" xml:id="stk9" contextRef="#ctx0" brushRef="#br3">20995 17776 601 0,'0'0'301'4,"0"0"-126"2,0 0-43 1,0 0-69 1,0 0 13-2,0 0-3 3,38-8 3-2,-23 8 0 2,6 0-21-4,2 0-10 3,2 19 10 0,-6 2-18 0,-4 8-13-2,-2-10-2 2,-7 5-8 0,-6 0-10 0,0-1-1-2,0 2-6 3,-10-2 3-2,-23 2-1 1,-6 0 0-2,5-14 0 2,3 3 0 0,10-12-2 0,9 1 1-2,4-3 1 3,8 0 1-2,0 0 3 3,0 7 3-6,0 5-6 4,20 7 5 0,11 5-5 2,-2 7 2-5,0-6 1 3,-11-1 0 0,-10-5 8 0,-6 4 5-1,-2-10-5 0,0 4-11 1,0-4-1-2,0-2 0 2,-10-2-3-1,-15-4 1 2,-5-5-38-1,-4 0-52-2,4 0-59 3,8-11-44-2,22 3-47 2,0-9-349-4</inkml:trace>
    </iact:actionData>
  </iact:action>
  <iact:action type="add" startTime="27957">
    <iact:property name="dataType"/>
    <iact:actionData xml:id="d13">
      <inkml:trace xmlns:inkml="http://www.w3.org/2003/InkML" xml:id="stk10" contextRef="#ctx0" brushRef="#br3">21564 17738 757 0,'0'0'187'5,"0"0"-14"3,0 0-58 0,0 0 0-2,0 0 7 2,0 0-42 0,0 0-34 0,85-10-5-2,-60 15-3 2,-6 7 5 0,-5 0-12 0,-4 2 7-2,-6 2-22 3,0 4 2-2,-4-2-11 2,0 1-7-4,0 4-6 3,-14 1 3 0,-20 1 0 0,-4-1 1-1,3-5 2 0,8-7-2 1,2-1 2 0,14-3 0-2,5-3 5 2,6-5-4 0,0 3 4 0,0 5-2-2,8 5 3 2,26 13 2 0,-1-8-5-2,-4 5 5 4,-6 1-1-1,-8-2 13-2,-10 6 2 1,-1-10-15-2,-4-2 2 1,0 3-6 1,0 1-3 0,-20-9-2-2,-7 2 1 2,-5-7-6 0,-5-6-21 0,5 0-48-1,1 0-64 4,12-6-37-6,19-12-94 1,0-1-143 1</inkml:trace>
    </iact:actionData>
  </iact:action>
  <iact:action type="add" startTime="28535">
    <iact:property name="dataType"/>
    <iact:actionData xml:id="d14">
      <inkml:trace xmlns:inkml="http://www.w3.org/2003/InkML" xml:id="stk11" contextRef="#ctx0" brushRef="#br3">22377 17570 701 0,'0'0'289'5,"0"0"-106"1,0 0-18 2,0 0-72 0,0 0 17 0,0 0-26-2,161-7-19 2,-129 7-10 0,-1 0-27 0,-3 0-13-2,-5 0-14 2,-10 0-1 0,-4 0-11 0,-9 0-74 0,0 0-44-2,0 0-81 3,-2 0-35-2,-11 0-221 2</inkml:trace>
    </iact:actionData>
  </iact:action>
  <iact:action type="add" startTime="28776">
    <iact:property name="dataType"/>
    <iact:actionData xml:id="d15">
      <inkml:trace xmlns:inkml="http://www.w3.org/2003/InkML" xml:id="stk12" contextRef="#ctx0" brushRef="#br3">22364 17760 771 0,'0'0'284'5,"0"0"-38"2,0 0-100 0,0 0-49 2,0 0-8-2,0 0-21 1,121 35-12-2,-78-29-23 2,-7 0-15 0,1-6-12 0,-3 1-6-2,-10-1-8 2,0 0-67 1,-6 0-91-2,-18-7-99-1,0-13-156 2</inkml:trace>
    </iact:actionData>
  </iact:action>
  <iact:action type="add" startTime="29632">
    <iact:property name="dataType"/>
    <iact:actionData xml:id="d16">
      <inkml:trace xmlns:inkml="http://www.w3.org/2003/InkML" xml:id="stk13" contextRef="#ctx0" brushRef="#br3">23227 16904 427 0,'0'0'435'3,"0"0"-325"4,0 0 29 1,0 0-53 0,0 0-11-2,0 0 31 2,77 13-38 1,-59 34 11-3,0 16 3 1,1 16-1 2,-1 15-24-2,0 6-11 1,-2 4-11-2,-6 6-5 2,1-2-12 0,-10-1-6 0,-1 1 4 0,0-5 0 0,0-12-9 0,-14-9 6-1,-14-17-5 1,3-10 1-2,-1-25-9 11,9-11 0-14,10-13 0 3,4-6-2 0,3 0 0 1,0 0-3 0,-4-6-2-1,1-43-5 3,-7-30 11-2,10-23 2 1,0-21-2-2,0-19-3 2,20-8 4 0,23-9-6-2,14 0 6 2,10 4-1 0,7 6-6 0,1 27 5 0,-9 26-12-2,-15 36-43 2,-11 29-55-1,-13 30-59 0,-27 1-70 1,0 34-116 0</inkml:trace>
    </iact:actionData>
  </iact:action>
  <iact:action type="add" startTime="30258">
    <iact:property name="dataType"/>
    <iact:actionData xml:id="d17">
      <inkml:trace xmlns:inkml="http://www.w3.org/2003/InkML" xml:id="stk14" contextRef="#ctx0" brushRef="#br3">23854 17971 684 0,'0'0'237'6,"0"0"-65"2,0 0-57 0,0 0-48-1,0 0 17 0,0 0-21 2,0 0 11-2,94 12-15-1,-76 11 8 2,1 4-11 0,-7 9-6 0,-3 3-12-2,-8 1-16 2,-1 1-5 0,0-2-15 1,0-10-1-4,-19-4-1 3,-18-11-3 0,-1-8 1 0,4-6-3-2,-3 0-9 2,11 0-8 0,10 0-1 0,5-9-9-1,9 4 10 0,2-1-2 2,0 6 7-2,0-6 17-1,2 4 2 2,23-3 2 0,9 5 0 0,0 0 6-2,-5 0-7 3,2 0 1-2,-5 5 1 3,-4 14 0-6,0-5-3 4,-4-1-2 0,0-2-33 0,-4-6-69-2,0-5-86 2,-12 0-57 1,-2 0-280-2</inkml:trace>
    </iact:actionData>
  </iact:action>
  <iact:action type="add" startTime="30717">
    <iact:property name="dataType"/>
    <iact:actionData xml:id="d18">
      <inkml:trace xmlns:inkml="http://www.w3.org/2003/InkML" xml:id="stk15" contextRef="#ctx0" brushRef="#br3">24359 17995 407 0,'0'0'469'5,"0"0"-310"4,0 0 8-3,0 0-85 1,0 0-17 1,0 0 7 0,128 103-26-2,-128-61-15 3,0 2-2-2,0-12-12 1,-34-1-9-2,-8-9-6 2,-1-9-2 0,10-7-2 1,11-6 2-4,5 0-2 3,13 0 2 0,4 0-9 0,0 0 6-2,0 0 3 2,0 0 1 0,0 0 4 0,27 0-2-1,10 5-3 0,-2 4 2 1,-4 8-4 0,-7-5-11-2,-4 5-34 2,-2-3-75 0,-4-9-39 0,-14-5-120-2,3 0-279 3</inkml:trace>
    </iact:actionData>
  </iact:action>
  <iact:action type="add" startTime="31386">
    <iact:property name="dataType"/>
    <iact:actionData xml:id="d19">
      <inkml:trace xmlns:inkml="http://www.w3.org/2003/InkML" xml:id="stk16" contextRef="#ctx0" brushRef="#br3">24976 18299 111 0,'0'0'277'4,"0"0"-131"2,0 0 15 2,0 0-44 0,0 0-15 1,0 0 12-4,-67-28-47 3,41 4-12 0,-1-7-26 0,-2-1-1 0,2-12 5-2,-1-3-1 2,7-10-5 0,5-4 9-1,8-10-5 0,8-2-1 1,0-13 5 0,0 7-21 1,5 0 5-2,16 6-9 1,5 4-1 0,-4 6-3-2,9 6-3 2,0-3 0 0,3 11-2 1,-1-1 0-4,1 15-1 4,-1 10-2-2,1 8-66 2,-3 17-52-4,-22 0-56 3,-6 0-251 0</inkml:trace>
    </iact:actionData>
  </iact:action>
  <iact:action type="add" startTime="31805">
    <iact:property name="dataType"/>
    <iact:actionData xml:id="d20">
      <inkml:trace xmlns:inkml="http://www.w3.org/2003/InkML" xml:id="stk17" contextRef="#ctx0" brushRef="#br3">25371 17757 451 0,'0'0'268'5,"0"0"-147"3,0 0-41-2,0 0-58 2,0 0 8 0,0 0 8-2,-97 84 5 3,73-69-14-2,1-7-15 2,12-2 1-4,3-1 8 3,8 0 23 0,0 6 21 0,0 1 9-2,0 6-30 2,0 7-40 0,14-5 12 0,8-8 10-1,-5 5 13 0,-1 2-11 1,-1-8 2 0,-6 9-5-2,-9-7-10 2,0 8 8 0,0-2-16 0,0-4-9-2,-6-4-1 3,-15-3 0-2,0-6-3 2,-5-2-6-4,-2 0-38 3,6 0-52 0,0-5-75 0,20-11-48-2,2 1-436 2</inkml:trace>
    </iact:actionData>
  </iact:action>
  <iact:action type="add" startTime="32180">
    <iact:property name="dataType"/>
    <iact:actionData xml:id="d21">
      <inkml:trace xmlns:inkml="http://www.w3.org/2003/InkML" xml:id="stk18" contextRef="#ctx0" brushRef="#br3">25632 18002 619 0,'0'0'362'6,"0"0"-219"1,0 0-41 0,0 0-90-1,0 0-12 3,0 0-23-1,40 122-71 0,-40-122-165 0,-3 0-475-2</inkml:trace>
    </iact:actionData>
  </iact:action>
  <iact:action type="add" startTime="32338">
    <iact:property name="dataType"/>
    <iact:actionData xml:id="d22">
      <inkml:trace xmlns:inkml="http://www.w3.org/2003/InkML" xml:id="stk19" contextRef="#ctx0" brushRef="#br3">25682 17599 408 0,'0'0'260'5,"0"0"-130"2,0 0-20-1,0 0-82 2,0 0-28 0,0 0-2 0,21-135-47-1,-21 138-49 0,0 14-150 1</inkml:trace>
    </iact:actionData>
  </iact:action>
  <iact:action type="add" startTime="32540">
    <iact:property name="dataType"/>
    <iact:actionData xml:id="d23">
      <inkml:trace xmlns:inkml="http://www.w3.org/2003/InkML" xml:id="stk20" contextRef="#ctx0" brushRef="#br3">25806 18129 464 0,'0'0'160'4,"0"0"34"4,0 0-80 0,0 0-67-1,0 0-25 1,0 0 12 0,77-60 14 0,-54 22-19 1,-1 7 6-3,-8 9-4 1,-2 10-2 3,-2 5-5-6,-8 7-2 3,3 0 9 2,-3 0-1-2,1 0-3 0,7 36-15 1,-4 2-12 0,-1 8-1 0,-5 4-5-1,0-6-6 0,0-4-15 1,0-14-45 0,0-8-10-1,0-18-81 1,0 0-177-2</inkml:trace>
    </iact:actionData>
  </iact:action>
  <iact:action type="add" startTime="32969">
    <iact:property name="dataType"/>
    <iact:actionData xml:id="d24">
      <inkml:trace xmlns:inkml="http://www.w3.org/2003/InkML" xml:id="stk21" contextRef="#ctx0" brushRef="#br3">26807 17795 242 0,'0'0'182'4,"0"0"-138"3,0 0 119 0,0 0-51 0,0 0-8 1,0 0 0 0,-142-8-37-2,111 46 3 2,-8 1 2 0,13 7-9 0,2 3-14-2,5-2-21 3,14-3 7-2,5-8-17 3,0-5 8-6,7-6-13 4,31-6 14 0,7-2-3 0,7-17 9-2,0 0-19 2,1 0-9 3,-8-24-3-4,-9-17-2 0,-9-3 0 0,-14 0-2 2,-10 1-1-3,-3 7-34 1,0 0-37 1,-10 6-48 0,-17 10-24 0,11 20-145-2,5 0-306 1</inkml:trace>
    </iact:actionData>
  </iact:action>
  <iact:action type="add" startTime="33313">
    <iact:property name="dataType"/>
    <iact:actionData xml:id="d25">
      <inkml:trace xmlns:inkml="http://www.w3.org/2003/InkML" xml:id="stk22" contextRef="#ctx0" brushRef="#br3">26907 18009 645 0,'0'0'134'3,"0"0"-78"6,0 0 57-1,0 0-87-1,0 0-10 0,-192 5-10 1,140-5-6 0,7 0-9-1,35 0-111-1,7 0-291 2</inkml:trace>
    </iact:actionData>
  </iact:action>
  <iact:action type="add" startTime="34185">
    <iact:property name="dataType"/>
    <iact:actionData xml:id="d26">
      <inkml:trace xmlns:inkml="http://www.w3.org/2003/InkML" xml:id="stk23" contextRef="#ctx0" brushRef="#br3">27075 18343 515 0,'0'0'163'4,"0"0"14"2,0 0-47 2,0 0-52-1,142-146-12-1,-109 86 5 2,4-3-20 0,-6-16 8 0,-5-12-13-2,-7-12-12 3,-18-18-14-2,-1 4 1 1,0-4-6-2,-38 23-9 2,-10 13-3 0,-4 16-3 0,-2 10 0-2,5 3-17 2,0 10-33 3,1 13-57-5,8 9-19 1,33 24-164 0,7 0-394 1</inkml:trace>
    </iact:actionData>
  </iact:action>
  <iact:action type="add" startTime="34703">
    <iact:property name="dataType"/>
    <iact:actionData xml:id="d27">
      <inkml:trace xmlns:inkml="http://www.w3.org/2003/InkML" xml:id="stk24" contextRef="#ctx0" brushRef="#br3">27566 16847 401 0,'0'0'233'3,"0"0"-41"3,0 0-16 2,0 0-91-1,0 0-24 1,165 40 6 0,-147-4-4 0,-2 0-23-2,-11 10 4 2,-5 8-18 0,0 1-7-1,-5-3-13-1,-29-14-2 3,-4-9-4-2,0-16 0 2,1-13-5-4,2 0-2 4,12-23-12-1,3-10-5 0,13-7 5-2,5 10 2 2,2 11 6 0,0 10 11-1,8 9 7-1,26 0 7 2,8 19 19 1,6 14-14-1,4 8 3-2,-8-9-15 2,-3-1-5 1,-7-10-2-2,-16-4-1-2,-5-7-6 3,-10-6-33 0,-3-4-76 0,0 0-85-2,0 0-499 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11:3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84">
    <iact:property name="dataType"/>
    <iact:actionData xml:id="d0">
      <inkml:trace xmlns:inkml="http://www.w3.org/2003/InkML" xml:id="stk0" contextRef="#ctx0" brushRef="#br0">127 17642 81 0,'0'0'504'2,"0"0"-331"5,0 0 30 1,0 0-71 0,0 0-33-2,0 0 13 2,0 0-7 0,0 7-35 0,0-7-7-2,0 0-9 2,0 0-1 0,13 0-11 0,12 0-5-2,15-20-15 2,19-8 5 1,13-3 3-2,4 7 2-1,3 0 4 5,-5 5-2-4,-8 7 14 0,-14 5-25 0,-18 7 10 0,-17 0-16 2,-10 0 0-2,-7-6-17-1,0 6 0 1,0 0 0 1,0 0 0 0,1 0 0-2,-1 0 0 2,0 0 0 0,4 0 0 0,-4 0 0-1,6-7 0 0,4 3 0 3,0-2 0-3,7 4 0-2,-2-3 0 4,6-2 0-2,3 2 0 2,-2 1 0-3,-1 0 0 1,-6 4 0 2,-5-6 0-2,-6 6 0-1,-4 0 0 3,0 0 0-2,0 0 0 1,0 0 0-2,0 0 0 2,0 0 0 0,0 0 0 0,0 0 0-1,0 0 0 1,0 0 0 0,0-10-3-1,0 1-1 0,5 4 2 1,0-11 2 0,2 3 5 0,3 1-4-3,6-2-1 3,3 3 3 1,0 5-3-1,-7 1 0-3,0 3 0 3,-2 2 0 1,-8 0 0-2,-2 0 0-1,0 0 0 2,0 0 0 1,0 0 0-2,0-6 0 0,0 6 0 0,0 0 0 3,0 0 0-4,0 0 0 1,0 0 0 1,0 0 0 0,0 0 0-1,0 0 0-1,0-6 0 2,-42-7-4 1,-20-1 4-1,-13-3 0-2,-14-4 1 2,-11 2 2 0,-5 0-3-1,-4-1 0 0,10-1 0 3,23 2 0-1,15 6 0-3,22-1 0 0,14 5 0 0,13 6-4 4,12-2 3-3,0 5 0-1,0 0-3 1,0 0 8 1,0 0-2 0,0 0 2-2,0 0-4 2,0 14 0 1,31 32 0-1,12 17 0-2,3 20 0 2,13 9 0 0,2 7 0-1,7 1 0 0,-10-6 0 1,-13-27 0 0,-9-13 0 0,-9-16 0-1,-6-7 0 0,-2-8 0 2,-7-10 0-2,-3-1 0-2,-5-7 0 3,-4-5 0 0,0 6 0 0,0-6 0-1,0 0 0 0,0 0 0 1,0 0 0 0,0 0 0-1,0 0 0 1,0 0 0-1,0 0 0 1,3 0 0-1,5-30 0 1,1-36 0 0,3-27 0 0,-4-22 0-1,-6-20 0 0,-2-14 0 2,0-7 0-2,0 5 0-1,0 9 0 2,0 22 0 0,0 26 0 0,0 25 0-2,0 32 0 2,0 18 0-1,0 13 0 2,0 6 0-4,0 0 0 3,0 0 0 0,0 0 0 0,0 0 0-2,-15 0 0 2,-9 42 0 1,-14 24 0-1,-10 26 0-1,5 12 0-1,-12 14 0 4,5 7 0-4,-2 4 0 1,-3-14 0 1,9-11 0 0,1-14 0 0,6-17 0-2,2-19 0 2,9-19 0 0,10-13 0 0,9-17 0-3,9-5 0 3,0 0 0 0,0 0 0 0,0 0 0-2,0 0 0 2,0-3 0 0,13-18 0 1,11-13 0-3,5 10 0 2,15 10-90 2,-27 6-174-5,8 8-132 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2:11:39.9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744">
    <iact:property name="dataType"/>
    <iact:actionData xml:id="d0">
      <inkml:trace xmlns:inkml="http://www.w3.org/2003/InkML" xml:id="stk0" contextRef="#ctx0" brushRef="#br0">23952 7401 735 0,'0'0'279'3,"0"0"-94"5,0 0-6 0,0 0-61-3,0 0-42 4,0 0-8-1,0 0 3 0,0 0-12-2,0 0-5 2,27-3-8 0,-58 3 6 0,-14 0-7-2,-4 0-6 3,-4 0-6-2,-3 0-25 1,-5 0-8-2,-4 0 0 2,2 0 0 0,-5 3 0 2,9 0 0-5,-6-1 0 3,5-2 0 2,-4 0 0-4,-6 0 0 1,-2 0 0 0,-5 0 0 1,1 0 0 0,6 0 0-2,-1 0 0 2,8 0 0 0,1 0 0 0,5 0 0-2,5 0 0 4,4 0 0-4,0 4 0 5,-1-3 0-8,-2-1 0 5,-1 0 0 0,-3 0 0 0,1 0 0-2,1 4 0 2,2-4 0 1,-1 2 0-2,1 1 0 1,0 2 0-2,2 0 0 2,-1 1 0 0,2 2 0-1,-7-1 0 0,0 3 0 1,-5-1 0 0,2-4 0-2,-3 0 0 3,2 4 0-1,-3-4 0 1,0 0 0-5,-1 5 0 4,-1 0 0 0,1-3 0 0,1 5 0-1,8-4 0 0,-1 0 0 2,3 0 0-2,7-5 0 1,5 1 0-2,3-4 0 2,4 0 0 0,2 0 0-2,1 0 0 2,0 0 0 0,-1 0 0 0,-4 0 0-2,-4 4 0 3,-5-4 0-2,-4 0 0 2,-11 0 0-4,2 0 0 3,2 0 0 0,0 0 0 0,6 0 0-2,4 3 0 2,0 2 0 0,2 0 0 0,4 1 0 0,-1-3 0-2,9 2 0 3,7-2 0-2,6-3 0-1,5 0 0 1,5 0 0 1,1 0 0 0,1 0 0-2,0 0 0 3,-3 0 0-1,-6 0 0-1,-10 0 0 0,-2 0 0 1,-1 0 0-1,7 0 0 1,7 0 0-1,10 0 0 1,1 0 0 0,3 0 0-1,0 0 0-1,-3 0 0 2,-3 0 0 0,-4 0 0 0,-4 12 0-1,2-2 0 0,-1 1 0 2,3 1 0-1,2-3 0-3,-1-1 0 5,-1 1 0-4,2-3 0 3,-1-2 0-4,-1 3 0 3,5-4 0 0,-4 2 0 1,5-3 0-2,-6 8 0-1,2-3 0 3,-4 2 0-1,0-2 0-1,3 2 0 0,-1-7 0 0,2 6 0 1,-2-2 0-2,4-1 0 2,-3 4 0 1,-1-4 0-2,6 0 0-1,-9 4 0 4,2 2 0-4,3-3 0 3,-4 0 0-4,3-1 0 3,-2-3 0 0,10 4 0 1,-5 3 0-4,3 8 0 4,-1 4 0-2,-2 8 0 2,3 11 0-4,3 8 0 4,-2 2 0-1,2 3 0 0,-6 1 0-2,3 6 0 2,-1-3 0 0,4 7 0 0,-4-3 0-2,2-4 0 3,-1-3 0-2,1-5 0 1,-1-2 0-2,3 6 0 2,0 3 0 0,0 2 0 2,0 1 0-5,0-7 0 4,0 3 0-2,0-3 0-1,0 4 0 0,0-8 0 3,0-7 0-2,0-2 0 2,0-11 0-3,0 1 0 2,0-7 0 0,0 6 0 0,0 9 0-3,0-1 0 5,0 6 0-3,0 3 0 1,0-4 0-2,0 3 0 2,0 7 0 0,0-7 0 0,0-5 0-2,0-8 0 1,0-8 0 3,0-1 0-4,0 2 0 0,0-2 0 3,0 2 0-2,0 4 0 2,0 3 0-3,0 9 0 2,0 2 0 0,0-1 0 1,0-5 0-4,0-4 0 4,0-7 0-2,0-5 0 3,0-9 0-6,0-7 0 3,0-4 0 2,0-2 0-2,0 0 0-1,0 0 0 2,0 0 0 1,0 0 0-2,0 0 0-1,0 0 0 2,0 0 0 0,0 0 0 0,0 0 0-2,0 5 0 2,8 7 0 1,6 2 0-2,1-1 0 0,-10 1 0 2,4 2 0-2,3 1 0 1,-6-7 0-2,-3 0 0 2,1-8 0-1,-4-2 0 1,1 0 0-1,-1 0 0 0,0 0 0 2,0 0 0-2,0 2 0-1,5 10 0 2,0-2 0 0,8 4 0 0,-7-4 0-1,-1-3 0 0,0 1 0 2,3-6 0-2,10 4 0 0,6 0 0 1,10 1 0 1,6-1 0-1,2-2 0-3,2-4 0 9,9 4 0-9,2-4 0 1,9 0 0 0,3 3 0 1,3-3 0 2,0 2 0-2,-4 5 0-1,-2-2 0 2,2 3 0 0,0-3 0 0,4 1 0-2,6-6 0 1,8 0 0 2,8 0 0-1,2 0 0-2,-6 0 0 3,-3 0 0-2,-2 0 0 1,-8 0 0-2,-8 0 0 2,0 0 0-1,-7 0 0 2,1 0 0-3,-2 0 0 2,-3 0 0 0,-1 2 0 0,0 6 0-3,-2-2 0 4,-4-3 0-1,5 0 0-1,-12 2 0-1,4-3 0 2,-3-2 0 1,-4 6 0-1,6-6 0-3,5 5 0 5,2-1 0-4,3 0 0 3,4 4 0-4,-1-4 0 4,0 4 0-1,-3-1 0 0,-3-3 0-2,2-1 0 2,3-3 0 0,4 0 0-1,10 0 0-1,2 0 0 3,3 0 0-2,-4-7 0 2,1 5 0-3,-3 0 0 2,-1-4 0 0,3 4 0-1,1-1 0-1,0-1 0 4,5 4 0-3,-5-4 0 1,1 0 0-2,-5 0 0 1,-2 4 0 2,-3-4 0-1,-4 4 0-2,1 0 0 2,0-1 0 0,-3 1 0 0,-3 0 0-3,-3 0 0 3,-10 0 0 1,-2 0 0-1,-4 0 0-2,-8 0 0 2,-8 0 0-1,-7 0 0 2,-10 0 0-4,-3 0 0 4,3 0 0-2,-3 0 0 1,0 0 0-2,0 0 0 2,0 0 0 0,0-12 0 0,2-21 0-1,3-24 0 1,-3-26 0 0,-2-23 0 0,0-12 0-3,0-8 0 4,0-5 0-1,-2 2 0 0,-15 4 0-2,1 10 0 2,2 5 0 0,1 11 0 0,1 3 0-2,5-4 0 2,-6-4 0-1,-3-3 0 1,1 3 0-1,4 3 0 1,-5 3 0 0,1 3 0 0,3-5 0-2,0 5 0 2,3-5 0 0,2 8 0 0,-1 2 0-3,1 15 0 3,1 10 0 1,0 15 0-1,3 21 0-3,-1 10 0 4,1 11 0-2,-2 8 0 1,-1 0 0-2,-5 0-23 4,4-4-154-4,4 4-153 2,3 0-267-2</inkml:trace>
    </iact:actionData>
  </iact:action>
  <iact:action type="add" startTime="7061">
    <iact:property name="dataType"/>
    <iact:actionData xml:id="d1">
      <inkml:trace xmlns:inkml="http://www.w3.org/2003/InkML" xml:id="stk1" contextRef="#ctx0" brushRef="#br0">25192 7799 227 0,'0'0'788'6,"0"0"-657"2,0 0 2-2,0 0-54 2,0 0-23 0,66 159 18 1,-37-65 3-4,-3 14-9 3,-3 11 4 0,0-1-33 0,-8-7 7-2,-2-1-13 2,-10-4-14 0,-3-4 3 0,0-3-8-1,0-14-12 0,-13-18 3 5,-20-15-5-7,2-13 0 5,0-17-1-1,7-12 3-5,6-8-4 5,4-2 2-5,0-7-3 4,10-51-6 0,4-29-1-3,0-28 7 4,8-21-1-1,29-12-3 0,5-10 0 0,5 1 5-2,1 12 0 2,0 25 1-1,-5 33-10 2,-3 25-42-2,-1 31-53 0,-4 14-55 1,-25 17-112 0,-5 2-431-2</inkml:trace>
    </iact:actionData>
  </iact:action>
  <iact:action type="add" startTime="7617">
    <iact:property name="dataType"/>
    <iact:actionData xml:id="d2">
      <inkml:trace xmlns:inkml="http://www.w3.org/2003/InkML" xml:id="stk2" contextRef="#ctx0" brushRef="#br0">25766 8813 872 0,'0'0'265'4,"0"0"-83"4,0 151-70-1,0-86-47 2,-11 0-15-3,-2-7-12 2,3-4-22-1,7-8-6 1,3-12-9-1,0-10-1 1,0-5-35 0,0-14-47-2,0-5-100 1,0 0-45 2,3-2-399-1</inkml:trace>
    </iact:actionData>
  </iact:action>
  <iact:action type="add" startTime="7888">
    <iact:property name="dataType"/>
    <iact:actionData xml:id="d3">
      <inkml:trace xmlns:inkml="http://www.w3.org/2003/InkML" xml:id="stk3" contextRef="#ctx0" brushRef="#br0">26048 8681 723 0,'0'0'212'3,"0"0"-52"5,0 0-35 0,0 0-73-2,7 156 22 2,-19-68 1 0,3-1-25 0,1-2-24 0,2-11-17-2,5-9-9 2,1-7-2 0,0-10-14 0,0-3-46-2,0-11-45 2,0-8-55 0,0-26-142-2,0 0-473 2</inkml:trace>
    </iact:actionData>
  </iact:action>
  <iact:action type="add" startTime="9560">
    <iact:property name="dataType"/>
    <iact:actionData xml:id="d4">
      <inkml:trace xmlns:inkml="http://www.w3.org/2003/InkML" xml:id="stk4" contextRef="#ctx0" brushRef="#br1">21044 10582 625 0,'0'0'394'3,"0"0"-246"5,0 0 50 0,0 0-72 0,0 0-55 0,0 0-5-2,25 0-1 2,-25 0-7 0,0 0-2 0,0 0-17-2,-12 4 2 3,-25 0 7-2,-5 1-10-1,-10-1-1 2,-9-1-8 0,-5-3-21 0,-8 0-8-2,-2 0 0 2,-3 0 0 2,3 0 0-3,0 0 0 1,0 0 0 0,4 0 0-2,-2 0 0 2,1-9 0-2,0 2 0 2,4-1 0 0,-2 4 0 0,2 4 0 0,1 0 0-2,2 0 0 3,-2 0 0-2,5 2 0-1,2 12 0 2,6-2 0 0,7-2 0 0,2-2 0-1,5 0 0 0,7 2 0 1,3-5 0 0,7-3 0-2,3 1 0 4,7 0 0-4,7 1 0 3,-1-4 0-3,6 0 0 0,-1 0 0 2,0 0 0 0,-1 0 0 0,2 0 0-2,-2 0 0 5,4 0 0-6,-7 10 0 1,3 6 0 3,-6 8 0-2,2 15 0 1,2 4 0-1,-1 12 0 1,0 3 0 0,5 7 0 0,-5 0 0-2,7 9 0 3,-5 3 0-2,2 2 0 2,0-2 0-2,-4-1 0 1,1 1 0-1,-2-4 0 0,-2-6 0 1,2-4 0-2,-1-9 0 3,8-4 0-2,-2-4 0-1,3-7 0 1,0-6 0 4,0-3 0-3,0-3 0-1,4 3 0-1,9 2 0 1,1 4 0 1,0 2 0-2,0 8 0 2,3 2 0 0,-6-8 0 2,2-1 0-3,-6-12 0 0,-1-4 0 0,2-6 0 0,-4-7 0-1,-2-5 0 1,-2-5 0 2,4 0 0-2,-1 0 0-1,-3 0 0 2,3 0 0 0,1 0 0 0,2 0 0-2,1 0 0 2,15 0 0 1,11-8 0-1,20-3 0 0,4-1 0-1,10 5 0 2,7 1 0-1,3-2 0-2,9 5 0 0,-7 3 0 2,-3 0 0 0,-2 0 0 0,2 0 0-2,6 0 0 3,5 0 0 0,8 0 0-4,2 0 0 2,0 0 0 0,-1 0 0 2,-8 0 0-3,-11 0 0 1,-8 0 0 2,-1 0 0 0,-6 0 0-4,-4-3 0 3,0-2 0-1,-13 0 0 1,-8-2 0-1,-11 2 0 2,-7 3 0-2,-9 2 0 1,-10 0 0-2,0 0 0 1,0 0 0 2,0 0 0-2,0 0 0-1,0 0 0 2,0-2 0 0,0-8 0 0,0-17 0-1,0-27 0 1,0-26 0 2,0-16 0-1,0-10 0-2,0-7 0-1,-5-6 0 0,-17-13 0 1,-1-6 0 0,-8-6 0 1,-1 2 0 0,-2 11 0 2,7 20 0-4,6 20 0 2,5 24 0-2,7 19 0 2,6 10 0-3,3 13-91 3,0 6-92 0,0 19-79 0,0 0-115 0</inkml:trace>
    </iact:actionData>
  </iact:action>
  <iact:action type="add" startTime="11253">
    <iact:property name="dataType"/>
    <iact:actionData xml:id="d5">
      <inkml:trace xmlns:inkml="http://www.w3.org/2003/InkML" xml:id="stk5" contextRef="#ctx0" brushRef="#br1">22014 10924 912 0,'0'0'175'6,"0"0"-18"2,0 0-35-1,0 0-51 0,78 153-7 2,-61-80 1-2,-2 10-11-1,1 5 15 2,-5 4-25 0,-5-2 6 0,-3 1-22-2,-3-3 1 2,0-10-8 0,0-8-11 0,0-13-9-2,0-18 8 2,-9-15-8 0,1-8 0 0,1-10-1-2,2-4-3 2,5-2 3 0,0 0-5 0,-1 0 5-1,-7-39-5 0,-2-20 2 1,1-20 3 0,6-13-1-2,3-8-1 2,0-12 2 2,9-10-2 2,25-8 1-9,2 7 1 6,7 6 0 1,-1 16-1-6,3 21-7 0,-4 22-27 5,-6 30-59-1,-6 24-66-1,-27 4-75-1,1 24-109 3</inkml:trace>
    </iact:actionData>
  </iact:action>
  <iact:action type="add" startTime="11756">
    <iact:property name="dataType"/>
    <iact:actionData xml:id="d6">
      <inkml:trace xmlns:inkml="http://www.w3.org/2003/InkML" xml:id="stk6" contextRef="#ctx0" brushRef="#br1">22604 11570 617 0,'0'0'304'5,"0"0"-118"3,0 0-39 0,0 0-72-3,0 0-5 4,0 0-1-1,52 175-6 0,-52-123-23 0,0 2-11-2,0-5-3 2,-27-7-20 0,-5-15-6-2,2-11-1 2,3-10 1 0,6-6-5 0,4 0-5-1,10-17-18 0,7-15 14 1,0-4 12 0,0 9 2-2,0 8 1 2,7 13-1 0,16 6 15 0,5 0 3-2,3 10 5 2,14 21-14 0,-7-3 0 1,6-4-4-4,-10-2-4 3,-7-6-1 0,-6-6-10 0,-6-10-43 0,1 0-64-1,-9-21-90 1,-7-1-12-1,0-2-255 1</inkml:trace>
    </iact:actionData>
  </iact:action>
  <iact:action type="add" startTime="12140">
    <iact:property name="dataType"/>
    <iact:actionData xml:id="d7">
      <inkml:trace xmlns:inkml="http://www.w3.org/2003/InkML" xml:id="stk7" contextRef="#ctx0" brushRef="#br1">22951 11563 304 0,'0'0'557'4,"0"0"-363"3,0 0-64 1,0 0-13 0,0 0-45-1,0 0 3 0,142 134-20 1,-135-84-9 0,-7 4-14-2,0-1-13 2,0-8-14 0,-31-11-5 0,-5-12-2-2,3-11 0 2,1-11-3 0,9 0-13 1,8 0-9-4,6-19 9 3,9 3 2 0,0 4 16 0,0 8 2-2,3 4 4 2,25 0 9 0,13 0-4 0,6 13 0-2,6 14-10 2,9 1-2 0,2-1-12 0,-3 1-23 0,-6-8-58-1,-16 1-86 2,-39-21-70-2,0 0-495-2</inkml:trace>
    </iact:actionData>
  </iact:action>
  <iact:action type="add" startTime="13795">
    <iact:property name="dataType"/>
    <iact:actionData xml:id="d8">
      <inkml:trace xmlns:inkml="http://www.w3.org/2003/InkML" xml:id="stk8" contextRef="#ctx0" brushRef="#br2">26130 12860 699 0,'0'0'200'6,"0"0"-66"3,0 0-58-2,0 0-26-1,0 0 25 2,0 0 17 0,0 0-20 0,-219 14 1-2,142-2-18 2,-11-5-1 0,-10 2-5 0,-10-7-11-2,-6-2 15 3,1 0-10-2,3 0 2 2,5 0-7-4,4 0-5 6,3-13-7-5,-4 1 10 2,-5 3-10-1,-2 2-11 0,-3-1 8 2,2 8 2-2,-3 0-13 1,4 0-7-2,-9 0-5 4,-8 0 0-4,2 4 0 0,-7 11 0 2,7 2 0 0,8 0 0 0,10-2 0-2,5 1 0 3,8-4 0-2,1-1 0 3,3 0 0-6,7-3 0 4,0 0 0 0,1 4 0 0,5-5 0-2,-1 3 0 2,4 0 0 0,-3 0 0 1,0 2 0-2,1-8 0-1,3-4 0 3,0 0 0-2,0 0 0-1,-1 0 0 2,-3-4 0 0,5-8 0 0,-1 2 0-2,-12 1 0 3,-2 2 0-2,-12 1 0 2,-9 2 0-4,-2 3 0 4,-1 1 0-2,3-4 0 2,8 2 0-4,6-4 0 3,16-5 0 0,6-1 0 0,11-5 0-1,-1 7 0 0,-3-2 0 3,4 3 0-4,-1 1 0 0,-1 0 0 2,6-3 0 0,-6 3 0 0,8-1 0-1,-1 5 0 1,9-6 0-1,3 9 0 2,7-3 0-3,-1 2 0 1,4 2 0 1,-2-3 0 1,0-4 0-4,1 5 0 3,-5-3 0 0,3 5 0 0,-7 0 0-1,-1 0 0 0,2 0 0 3,3 0 0-4,6 5 0 0,9 7 0 2,2-2 0 0,10-1 0 0,0-4 0-2,0 9 0 2,-4 5 0-1,2 10 0 4,-1 2 0-7,2-4 0 4,6-6 0 0,6-11 0-1,-2-3 0-1,-2 0 0 2,5 3 0 1,0 7 0-2,0 7 0 1,0 6 0-1,0 7 0 0,0 6 0 1,-2 6 0-1,-3 3 0 1,5 3 0 0,-1 0 0 0,1-1 0-3,0-2 0 6,0-6 0-5,0-3 0 3,0 7 0-4,0 3 0 3,0 2 0 0,0 8 0 0,0 4 0-2,0 8 0 2,0 4 0 0,0-9 0 0,0-3 0 0,0-16 0-2,0-4 0 3,0-3 0-2,0-3 0-1,0-5 0 2,0-1 0 0,0 6 0 0,0 5 0-2,0-3 0 3,0 7 0-2,0-9 0 3,0-2 0-6,0-1 0 5,0-4 0-2,0-3 0 1,0 3 0-2,0-3 0 2,0 3 0 0,0 5 0 0,0-1 0-1,0 0 0 0,0-3 0 2,0-12 0-2,0-9 0-1,0-13 0 1,0-1 0 1,0 0 0 0,0 0 0-2,0 0 0 4,0 0 0-4,1 0 0 5,22 0 0-8,8 4 0 6,-7 0 0-1,7 4 0-1,-1 4 0 0,1-5 0 0,1 0 0 2,5-2 0 2,9-5 0-5,8 0 0 2,7 0 0-2,12 0 0 1,3 0 0-1,3 0 0 1,3 0 0 2,-3 0 0 1,7 0 0-5,4 0 0 3,12-2 0-1,3-4 0 2,11-2 0-4,-4 2 0 4,-5 1 0-2,-11 5 0 1,0 0 0-2,-13 0 0 2,4 0 0 0,-9 0 0 0,4 0 0 0,-1 0 0-2,10 0 0 3,-2 0 0-2,4 0 0-1,-2 0 0 3,-3 0 0-2,-2 0 0 1,-9 0 0-2,-3 8 0 3,-4-1 0-2,-3 0 0 3,-1 2 0-6,0-8 0 5,5-1 0-2,-1 0 0 1,3 0 0-2,2 0 0 3,6 0 0-2,0 0 0 1,4 0 0 0,1 0 0-2,-8 0 0 3,-4 6 0-2,1 0 0-1,3-6 0 2,-5 0 0 0,10 0 0 0,-1 0 0-2,7 2 0 4,1 13 0-4,3 0 0 4,-9 1 0-6,-7-4 0 4,-2-5 0 0,0-7 0 0,4 0 0-2,2 0 0 2,1 0 0 0,-4 0 0 0,-1 0 0 0,-2 0 0-2,-9 0 0 3,4 0 0-2,-7 0 0-1,3 0 0 2,5 0 0 0,4-12 0 0,6-3 0-1,1 6 0 1,-4-3 0 0,-6 0 0 1,-5 5 0-5,-5-2 0 4,-5 6 0 0,-5-2 0 8,-3 3 0-13,-3-1 0 3,-4 3 0 1,-4 0 0-1,0 0 0 0,-4 0 0 2,-2 0 0 0,-3 0 0-1,-3 0 0 0,-2 0 0 1,2 0 0 0,0 0 0 2,3 0 0-3,-3 0 0-2,-7 0 0 3,-8 0 0 1,-4 0 0-5,-5 0 0 4,2 0 0 0,-1 0 0 1,-1 0 0-3,1 0 0 1,4 0 0 2,-4 0 0-2,1 0 0-1,5-7 0 2,-1-12 0 1,2-18 0-1,-1-26 0-2,-5-27 0 2,-4-31 0 3,0-24 0-3,0-21 0-2,0-9 0 0,-2-9 0 1,-9 7 0 2,-3 1 0-4,7 7 0 3,-3 15 0 0,-3 15 0 0,-1 23 0-2,2 35 0 2,-1 30 0 0,4 25-30 0,0 16-108-3,0 10-72 4,-9 10 1-2,12 29-41 2,2 13-478-3</inkml:trace>
    </iact:actionData>
  </iact:action>
  <iact:action type="add" startTime="16430">
    <iact:property name="dataType"/>
    <iact:actionData xml:id="d9">
      <inkml:trace xmlns:inkml="http://www.w3.org/2003/InkML" xml:id="stk9" contextRef="#ctx0" brushRef="#br2">26951 12666 846 0,'0'0'213'3,"0"0"-33"6,0 0-43-2,0 0-54-1,77 184-12 2,-57-95-5 0,3 16-8 0,5 12 5 0,-4 7-2-2,0-2-16 2,-3 8-7 1,-8-8-8-3,-9-1-6 1,-4-12-16 1,0-17 1 0,0-17-6 0,-20-17-1-2,-6-20-2 4,7-11 0-3,-2-13 0 1,-3-11-5-2,10-3 2 3,-6 0-8-2,-2-44-12 1,13-27-15-2,5-21 28 1,4-24 6 2,15-16 2-1,35-16-2-2,9-13-3 2,13-8 4 3,4 3-4-3,-5 20-2-2,-5 31-18 1,-11 36-46-1,-16 33-39 2,-9 29-64-2,-30 17-78 1,0 30-657 2</inkml:trace>
    </iact:actionData>
  </iact:action>
  <iact:action type="add" startTime="16978">
    <iact:property name="dataType"/>
    <iact:actionData xml:id="d10">
      <inkml:trace xmlns:inkml="http://www.w3.org/2003/InkML" xml:id="stk10" contextRef="#ctx0" brushRef="#br2">27545 13926 808 0,'0'0'228'3,"0"0"-84"5,0 0-34 0,0 0-54-2,0 0 14 2,0 0-4 1,0 0-4-3,146-26-15 1,-127 26 0 1,-4 16-15 0,-3 7 8 0,-4 0-5-2,-4-4-16 2,-4 1-7 0,0 2-9-2,-4-3-3 3,-26 0-2-2,-9-5 1 2,5 3 2-2,4-5-2-1,12-2 2 3,5-3 0-2,8-1-1 0,5 2 2 0,0 1 2 1,0 7-1 0,7 3-3 1,25 6 0-4,3 2 0 4,4-2 1 1,-13-2-1-1,-9-6 2-6,-5 2-2 6,-12 1 1-2,0 3-1 1,0-5-2-2,-26-2-4 2,-6-1-1 0,-12-8-18-2,2-7-43 1,8 0-53 2,4 0-77-1,27-13-55-1,3-4-540 0</inkml:trace>
    </iact:actionData>
  </iact:action>
  <iact:action type="add" startTime="17477">
    <iact:property name="dataType"/>
    <iact:actionData xml:id="d11">
      <inkml:trace xmlns:inkml="http://www.w3.org/2003/InkML" xml:id="stk11" contextRef="#ctx0" brushRef="#br2">28083 13878 765 0,'0'0'213'6,"0"0"-48"2,0 0-36 0,0 0-58 0,0 0-7-2,0 0-4 2,122 31-20 0,-98-13-5 0,-2 1 13-2,-8-3-4 2,-7-1-18 0,-4 1-1-2,-3 3-12 2,0 0-13 0,0 4 0 0,-10-4-3 0,-16-7 1-2,-8 3-1 2,-3-4 2 0,8-1 0 0,6-4 2-2,9 0 0 2,8-4-1 0,2-2 1 0,4 3 0-2,0-3-1 2,0 0 3 0,0 12 1 0,0 3 0-2,10 13-3 2,24 5 1 1,5-1-2-4,3 4 2 6,-2-3-1-5,-6-1 3 3,-13-1 3-2,-11-7 5-1,-2-5 2 2,-8-2-12 0,0 0-1-1,0-1-1 0,-22-2-1 2,-14-4-2-2,-7 0 0-2,-5-5-7 4,-3-1-19-1,4-4-21 0,-3 0-36-1,3 0-49 0,32 0-64 0,6 0-157 3</inkml:trace>
    </iact:actionData>
  </iact:action>
  <iact:action type="add" startTime="20212">
    <iact:property name="dataType"/>
    <iact:actionData xml:id="d12">
      <inkml:trace xmlns:inkml="http://www.w3.org/2003/InkML" xml:id="stk12" contextRef="#ctx0" brushRef="#br3">22546 16225 643 0,'0'0'190'1,"0"0"-33"7,0 0-10 1,0 0-54-4,0 0-10 4,-227-159-25-2,121 140 1 2,-11 7-29-4,-4 2-2 3,-3 10-9 0,-6 0-2 0,10 10-1 0,-5 21 8-2,10 17-6 2,3 5-5 0,9 10 1-2,7 9-9 4,14 7 4-3,10 8-1 0,7 9 1 0,14 8 1 3,6 6 6-3,4 12-1 4,3 16-6-8,4 9 9 6,6 4 3-3,1 1 6 3,9-3-7-3,10-5 5 2,8-21-8-1,0-18 5 0,14-21 0 0,41-7 1 1,15-3-11 2,13 1-8-2,16-10 3-4,11 2-6 4,10-4 1 0,8-3 1 0,1-12-3-2,-5-10 4 4,-6-19-5-2,-2-9 2-1,0-10-2-2,-1 0 1 4,-8-13-6-2,-1-27 5 2,-3-22-5-4,-1-17 4 4,1-13 2-1,-5-15 0 0,4 0-5-3,-5-3 5 3,-12-10 4 0,-9-14-2 0,-14-8-2 0,-18 0 2-2,-9 0 0 4,-18-4-1-4,-4-1-1 0,-8 0 0 2,-5 4-1 0,0 18 1 0,0 12 0-2,-26 19 0 3,-22 14 0-2,-14 8 0 3,-13 1 1-6,-11 4 0 5,-9 4 1-1,-5 13-3 0,-8 8 2-3,-7 12 2 3,-5 10 0 0,-2 4-1 0,9 6-1 0,7 2 0-2,7-4-2 3,6 10 2-2,-7 2-2-1,0 0 0 2,3 15 1 0,-3 25 7 0,5 6 0-2,3 9 0 3,11 2-5-1,3 6 3 1,9 5-4-4,5 8 5 3,1 16 6 0,8 8 12 0,6 15-5-2,1 11 0 2,8 6 0-1,8 7-19 1,-1-4 0 0,11 1 0-2,0-5 0 5,7-2 0-6,9 3 0 4,6-12 0-4,0-2 0 3,38-5 0 0,32-8 0-2,23-1 0 3,17-14 0-1,15-5 0 1,11-11 0-4,0-6 0 3,1-8 0-1,-3-10 0 2,-10-9 0-4,-5-10 0 4,-6-6 0-2,-1-7 0 2,0-18 0-2,5 0 0-1,1-50 0 3,15-35 0-2,8-19 0 0,4-22 0 1,-2-8 0-1,-15-5 0 1,-26-3 0-2,-21-17 0 4,-21-10 0-4,-22-7 0 4,-14-1 0-6,-23-7 0 5,-1 4 0-2,0 5 0 1,-20 19 0-2,-16 28 0 2,-7 20 0 1,-3 27 0-1,-13 6 0-1,-6 16 0-1,-9-2 0 4,-10 7 0-4,-5 7 0 1,-6 9 0 1,-2 7 0 0,4 11 0 0,1 4 0-3,-5 9 0 5,-7 7 0-4,-2 0 0 4,3 0 0-6,0 19 0 4,4 22 0 0,6 8 0 1,-6 14 0-3,2 10 0 7,1 13 0-8,-4 10 0 1,8 12 0 1,8 14 0-1,6 9 0 1,12 12 0 2,5 6 0-3,6 2 0 4,10 7 0-2,8 1 0-1,11 0 0-2,7-7 0 4,12-1 0-3,7-17 0 5,34-11 0-6,55-3 0 3,41-10 0-2,42-14 0 3,32-16 0-4,35-32 0 4,13-29 0 0,9-19 0-2,1-40 0-1,-22-43 0 2,-28-18 0-1,-29-16 0 2,-33-18 0-3,-31-23 0 2,-28-17 0 0,-32-22 0 0,-25 0-98-3,-26 11-68 5,-8 11-49-3,-8 137-61 2,-22 10-111-4</inkml:trace>
    </iact:actionData>
  </iact:action>
  <iact:action type="add" startTime="23838">
    <iact:property name="dataType"/>
    <iact:actionData xml:id="d13">
      <inkml:trace xmlns:inkml="http://www.w3.org/2003/InkML" xml:id="stk13" contextRef="#ctx0" brushRef="#br3">26828 8930 137 0,'0'0'614'8,"0"0"-512"-5,0 0 10 4,0 0 4 2,188-8-53-1,-133 8-33-2,13 27 36 2,16 17 4 0,15 19-11 0,25 18 7-3,25 18-4 4,26 19-11-1,20 16-7 0,18 17-10-2,13 18-4 2,16 8 1 2,-2 13-12-3,-6 4 14-1,-21 0 16 3,-24 1-17-2,-28-4-6 3,-31-5-10-6,-20-6 1 4,-24 1-7 0,-23 8 1 1,-19 18-7-3,-9 31-2 1,-16 23 1 1,-8 13-3 0,-11 7 2-1,0-11 2 0,0-9 18 1,0-4-6 0,-21-6-2-2,-16 3-2 2,-8 1 7 0,-16-14-12 1,-9-20 3-4,-18-27-5 4,-19-27-4-2,-14-19 3 3,-22-17-4-6,-6-16 6 5,-6-12-6-2,-3-7 0 2,-6-8 0-4,-1-15 7 3,-1-9-2 1,-11-6-1-2,4-5-4 2,2 3 0-4,-2-13 0 13,13 0 0-17,9 5 0 5,6-7 0-1,8 0 0 3,3-6 0 0,-3-8 0-2,3 2 0 3,8-2 0-3,7-1 0 3,1 3 0-3,-11 2 0 2,-8 5 0 0,-8 0 0 0,-10 7 0-2,3 0 0 2,-1-6 0 0,1-11 0 0,4-5 0-2,4-8 0 1,10-1 0 2,13-5 0-2,16-7 0 0,24 0 0 1,17 0 0 0,22 0 0 0,18 0 0-3,11 0 0 5,10 0 0-4,3 0 0 3,0 0 0-4,0 0 0 3,0-10 0 0,0-12 0 1,13-14 0-4,24-11 0 4,13-9 0-1,21-18 0 0,16-15 0 0,11-9 0 0,6 2 0 0,-9 14 0-1,-26 22 0-2,-23 23 0 2,-23 21 0 2,-16 12 0-2,-7 4 0-1,0 0 0 3,-20 27 0-2,-35 29 0 2,-22 23 0-3,-18 13 0 2,-2 4 0 0,-1 6 0 0,12-7 0-2,14-5 0 2,15-10 0 1,14-15 0-5,19-18 0 4,22-8 0 1,2-12 0-1,33 9 0 0,42-2 0-3,22-3 0 4,13-7 0-1,-7-13 0 0,-14-8 0-2,-22-3 0 4,-18 0 0-5,-22-3 0 5,-13-32-81-5,-7-26-184 3,-7 26-64 0,0 3-76 0</inkml:trace>
    </iact:actionData>
  </iact:action>
  <iact:action type="add" startTime="25420">
    <iact:property name="dataType"/>
    <iact:actionData xml:id="d14">
      <inkml:trace xmlns:inkml="http://www.w3.org/2003/InkML" xml:id="stk14" contextRef="#ctx0" brushRef="#br3">24253 11162 512 0,'0'0'529'5,"0"0"-414"3,0 0 5-2,0 0-45 2,0 0-13 0,158 11 31 0,-81 2-6-2,22 4-2 2,21 9-4 0,15-3-5-2,16 2-22 2,14 6 0 0,9-2-20 0,12 12-3 0,2 11 0-2,5 8-23 5,8 5-8-4,-2 5 0 0,-1 2 0 1,2 3 0-1,0 2 0 1,2 2 0-1,-2 3 0-1,-5 2 0 2,4 12 0 0,10 6 0 0,-4 2 0-1,0 2 0 2,-10-3 0-2,-16 0 0 2,-24-4 0-4,-18-4 0 3,-22-5 0 0,-14-11 0-2,-17-2 0 2,-8 2 0 0,-2 6 0 0,-2 17 0 0,-3 14 0-2,-4 16 0 2,-10 13 0 1,-9 14 0-4,-16 10 0 3,-12 1 0-1,-14 2 0 2,-4-2 0-2,0-12 0-1,0-7 0 3,-10-11 0-2,-26-13 0 2,-4 0 0-3,-12-1 0 1,-11 0 0 2,-9-6 0-1,-14 3 0-2,-9-13 0 2,-8-1 0 1,-12-6 0-2,-1-9 0 0,-15 2 0 0,-12-12 0 2,-9-5 0-2,0 0 0-1,9-16 0 2,4 4 0-1,2-12 0 2,4 1 0-3,1-1 0 3,3 0 0-2,2 3 0 2,-5 2 0-4,3-3 0 3,-5-2 0 0,-8-6 0-2,-1-9 0 2,5-6 0 0,-4-5 0 0,2 2 0 0,-14-2 0-1,6-3 0 0,-3 1 0 2,-2-5 0-2,10-5 0-2,4-15 0 3,2-2 0 0,8 0 0 0,12 0 0-2,16 0 0 4,10 0 0-4,15 0 0 4,13 0 0-6,8 0 0 4,3 9 0 0,9 3 0 0,4-2 0-1,2 7 0 0,8-13 0 2,3 4 0-2,12-5 0 0,7-1 0 0,7-2 0 2,0 0 0 0,0 0 0-2,0 0 0 0,0 0 0-2,0 0 0 3,0 0 0-2,31-25 0 4,24-17 0-3,24-14 0 0,14-17 0 0,12-6 0 1,0 3 0 0,-16 14 0 0,-25 22 0-2,-22 24 0 1,-24 4 0 3,-15 10 0-4,-3 2 0 0,0 0 0 2,0 0 0 0,-21 17 0 1,-37 29 0-3,-24 13 0 1,-9 8 0 1,-7-5 0 1,11-1 0-4,-2-3 0 5,17-8 0-3,14-4 0 0,19-17 0 0,18-10 0 0,14-8 0 1,7-8 0-2,0 14 0 3,42 7 0-1,21 15 0 0,15 1 0 0,-15-4 0-2,-12-7 0 2,-7-3 0 0,-6-8 0 0,1-2 0-2,2-1 0 1,4-11 0 2,13-4 0 1,16 0-67-3,31-23-138-1,32-46-70 1,-72 29-58 0,10-16-688-1</inkml:trace>
    </iact:actionData>
  </iact:action>
  <iact:action type="add" startTime="27100">
    <iact:property name="dataType"/>
    <iact:actionData xml:id="d15">
      <inkml:trace xmlns:inkml="http://www.w3.org/2003/InkML" xml:id="stk15" contextRef="#ctx0" brushRef="#br3">28581 14234 390 0,'0'0'373'5,"0"0"-238"1,0 0 38 2,0 0-43-1,0 0-35 2,192 148-7-1,-140-100-9-2,3 10-9 2,2 10-1 0,2 9-12 0,-7 11 4-2,-4 8-15 2,-11-1-6 1,-15-2-13-4,-6-6-7 3,-16-2-6 0,0 0 11 2,-24 3-21-5,-34 3 0 3,-25-8-3 0,-19-5-1 1,-27-5 0-1,-15-7-1-2,-17-9 1 3,-15-7 3-2,-8-9 1-1,-2-3 4 2,1-5 5-1,12-1-2 2,1 4 6-4,1 0-7 4,6 2 2-1,4 3 3 1,9-14-9-5,18 1-4 5,20-3-1-2,7-2 7 2,4-6-1-4,0 9-3 4,-2-6-2-1,5 6 0-1,10-2-2 2,7-2 3-3,9-5 1 3,11-4-3-3,15-9-1 1,17-2 0 0,15-2-7 1,11 0 1-1,5 0 4-1,0 0-1 3,0 0 3-2,0 0 0 3,10-22 0-5,26-14 3 3,7-2-2 0,2-3 0 0,4-3 0-2,-1 2-2 2,-4 10 1-1,1 1-1 2,-6 14 0-1,4 0 0-2,-8 8 1 1,-5 2-1 1,-8 4 1-1,-9 3 0 0,-9 0 2 2,-4 0-1 0,0 0 0-2,0 0-1 2,-4 5-5-3,-47 26-1 2,-11 12 6-4,-17 3-1 5,-3 4 4-1,0-1-2 0,5-11 5-2,18 3 5 2,8-11 1-1,23-5-6 2,15-14-6-2,10-5 0-1,3 2 0 2,16-1 0 1,53 19 0-2,34 3 0 0,31 5 0 1,10-4 0 0,-8-3 0-2,-20-5 0 2,-36-3 0 0,-27-8 0 1,-25-5 0-5,-23 1 0 4,-5-7 0 0,0 0 0 2,0 0-128-3,-11 0-152 0,-7 0-64 2,-5 0-145-3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1T03:35:13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26">
    <iact:property name="dataType"/>
    <iact:actionData xml:id="d0">
      <inkml:trace xmlns:inkml="http://www.w3.org/2003/InkML" xml:id="stk0" contextRef="#ctx0" brushRef="#br0">889 15687 475 0,'0'0'285'7,"0"0"-116"1,0 0-31-3,0 0-17 3,0 0-64 0,0 0 26 1,0 0-6-3,0 0-16 1,0 0-7 2,18-20 9 1,27 20-15-4,13-2-2 1,16-1 10-1,9 0-24 2,13-8 12-2,8-3-30 3,2 0 6 0,-6 1-3-1,-5 8 6-2,-17-1 4 2,-7 6-4-1,-17 0-3 3,-19 0-9-5,-8 0 12 3,-19 0-15 4,-8 0 4-8,0 0-8 4,0 0-3-2,0 0-1 1,0 0-4 1,0 0 2 0,-27 0-9-2,-40 0 11 4,-31 0 11-4,-23 7 5 5,-3 9-13-5,1-3-4 1,5-6 1 0,12 7 0 0,14-2 0 0,16-5 0 1,21 3-4 0,13-5 9-3,15-5-4 3,11 0 1 1,11 0-4-1,5 0-1-3,0 0 2 3,0 0 0 0,0 0 2 0,22 0 3 0,43 0-3-1,24 0 4 0,14 0-5 5,11 0 5-7,3 0 1 5,-7 0-2-6,-8 7-4 3,-3-2 0-1,-15-5 0 3,-13 0 0-2,-20 0 0 3,-18 0 0-6,-17 0 0 6,-10 0 0-3,-6 0 0-1,0 0 0 1,0 0 0 1,-6 0 0 0,-57 0 0 0,-29-1 0 1,-29-18 0-4,5 5 0 5,6-3 0-4,11 8 0 4,16 2 0-6,14-1 0 5,19 3 0-1,18-2 0-3,18 7 0 3,8-2 0 1,6 2 0-1,0-3 0-3,0-2 0 3,6 5-68 0,36 0-156 0,-11 0-147-2,-8 1-416 2</inkml:trace>
    </iact:actionData>
  </iact:action>
  <iact:action type="add" startTime="14785">
    <iact:property name="dataType"/>
    <iact:actionData xml:id="d1">
      <inkml:trace xmlns:inkml="http://www.w3.org/2003/InkML" xml:id="stk1" contextRef="#ctx0" brushRef="#br0">4067 15754 316 0,'0'0'172'3,"0"0"-17"3,0 0-3 3,0 0-48-1,0 0-23-2,0 0-4 3,12-5-9-3,-12 5 0 3,0 0-10-4,0 0 22 3,0 0-27 0,0 0 1 0,0 0-20-2,0 0 1 2,0 0-7 0,0 0-9 0,0 0 12-2,0 0-2 4,5 3-4-4,2 19-22 2,-2-1 15-2,-2-2-8 3,1 4-3 0,-4-4 3 1,0 1-6-3,0-2-3-3,0-4 0 4,0-5-1 0,0-4 4-3,0-3-1 3,0 1 2 1,0-3-2-1,0 0-2-2,0 2 3 1,0 8 0 2,0 6-1-2,0 2 0 0,0 5-1 1,0-7 0 4,0-5 0-8,0 1-2 5,0-12 4-1,0 0-4 0,0 0 0-2,0 0 0-2,0 0 1 6,0 0 3 4,0 0 5-11,0 0-9 2,0 0 16 1,0 4-11 4,0-4 10-3,0 0-8-1,0 0-4 2,0 0-1 0,0 0-2 0,0 0 5 0,0 0-2-2,0 0 4 2,0 0-3 0,0 0-2-2,0 0 3 2,0 0-6 0,0 0 1-1,0 0 0 2,0 0-1-2,0 0 1 2,0 8-1-1,0 3 2-3,3 6-1 1,0 2 0 3,0-9 0-1,-3 0 2-3,0-10-4 5,1 0 1-2,-1 0-1-1,0 0-1-1,0 0-3 2,0 0 4 0,0 0 4 1,0 0 1-4,0 0-1 3,0 0-2 0,6 0 4 0,-6 0 2-2,0 0-2 3,3 0 1-2,-3 0 2 2,2 0-6-5,0 0 13 5,8 0-12-1,5 0 13 1,11 0-7-2,3 0-5-1,1 0-4 3,-3 0 2-2,-1 0 2 0,3 1-2 0,-4-1 3 1,-4 0-1 1,2 4 3-3,1-4-5 1,0 0 0 1,3 0 3 3,-3 0 2-4,7 0-2-1,-7 0 2 2,4 0 2-1,-6 0-7-2,1 0 16 2,4 0-16 2,-8 0 11-1,11 0-11-1,-5 0 4 0,1 0-1 2,3 0 0 2,-2-4 4-6,3 3-5 4,-5 1 10-5,5-10-9 4,-6 8 7 0,3 0-10 0,-2-1 6 0,2 0-2-1,0 0 2-2,4 0 8 4,-3 3-15-2,7 0 0 4,-4 0 0-8,-3 0 0 7,5 0 0-4,-4 0 0 4,0 0 0-5,0 0 0 5,2 0 0-3,-2 0 0 4,3 0 0-8,-1 0 0 4,-1 0 0 0,3 0 0 1,1 0 0-2,-3 0 0 3,7 0 0-1,-1 0 0-1,3 0 0-1,-1 0 0 3,6 0 0-2,-5 0 0 6,3 0 0-1,-3 0 0-11,-6 0 0 6,4 0 0-3,-4 0 0 3,0 0 0 1,2 0 0 0,-3 0 0 0,0 0 0 0,1 0 0-2,-1 0 0 3,-2 0 0-2,0 0 0-1,1 0 0 3,-1 0 0-2,3 0 0 2,-7 0 0-4,0 0 0 5,-2 0 0-4,2 0 0 4,-4 3 0-6,2-3 0 4,3 3 0 0,-4-3 0 0,0 3 0-1,-6 0 0 0,-2-1 0 2,-6-2 0-2,-7 2 0-2,-2-2 0 4,-1 0 0-1,0 0 0 0,0 0 0-3,0 0 0 3,0 0 0 1,0 0 0-1,0 0 0-3,0 0 0 5,0 0 0-4,0 4 0 4,0-4 0-5,0 0 0 3,0 0 0 0,0 0 0 0,0 0 0-1,13 0 0 0,5 0 0 1,5 6 0 1,-2-6 0-5,-10 0 0 5,-2 0 0-1,-2 0 0 0,1 0 0-2,-1 0 0 3,-4 0 0-2,0 0 0 0,-3 0 0 0,0 0 0 2,0 0 0-2,0 1 0 1,0-1 0-2,0 0 0 2,0 0 0 0,0 0 0 0,0 0 0-2,0 0 0 2,0 0 0 0,0 0 0 0,0 0 0-3,0 0 0 4,0 0 0-1,0-13 0 0,0-14 0-2,0-6 0 2,1 3 0 1,3 3 0-1,1 2 0-4,-3 6 0 7,4 5 0-4,-3 6 0 2,0 2 0-5,-3 6 0 6,0 0-41 0,3 0-47-5,9 0-83 3,-6 0-114-3,5 4-68 3</inkml:trace>
    </iact:actionData>
  </iact:action>
  <iact:action type="add" startTime="19135">
    <iact:property name="dataType"/>
    <iact:actionData xml:id="d2">
      <inkml:trace xmlns:inkml="http://www.w3.org/2003/InkML" xml:id="stk2" contextRef="#ctx0" brushRef="#br0">11710 14863 310 0,'0'0'273'5,"0"0"-81"3,0 0-47 1,0 0-23-4,0 0-31 3,0 0-30 1,0 0-12-2,25-13-18 0,-25 4-6 0,0 1 7 2,-13-1 21-1,-8 5-9-3,0-2-14 4,-1 0 14-2,-1 6-12-1,-5-3-1 2,4 3-10 1,-4 0 5-2,4 0-3 3,-2 0-6-6,-1 0-5 4,6 0 5 0,-3 0-2 0,0 9-10-2,-1-1 1 2,1 0-2 2,0 3-3-2,0 2 0-1,3 3 3-1,0-4-2 3,2 5 3-2,4-4-2-1,-2 4 0 2,7-3 1 0,-3-1-1 0,1-3-5-2,0 2 2 3,3 2 0-1,0 2 2-1,3 0-1 0,2 3 7 1,1 3 2-1,3 4 8 1,0 0-6-1,0 4-4 0,0 0-4 1,0 4-2-1,0-5 0 2,0 2-1-3,0 0-1 5,0-2 1-6,0 5 0 3,0-7 1-2,0 2 6 3,0-5-7-1,0 7-2-2,7 2 1 3,-1 3-1-2,-3 2 1 1,3-6 1-3,-6-4-1 8,7-6 0-1,-5-8 1-11,3 1 6 5,9 2 4 0,0 0-7 3,4 2-2-2,5-5-1 0,-2 3-1 0,-1-5 0 3,5 2 0-4,-1-4-2 0,7 0 5 2,-4-6-5 0,2-4 2-1,-2 0 0 0,1 0-3 1,4 0 3 0,-1 0-1 1,-2-15 1-4,4 0-1 4,5-1 3-1,-4 0-4-3,-5-3 4 3,-2-3-3 1,-6-4 1-2,2 6 0 1,-9-8-2-1,1-8 2 0,1-7-1 3,-2-12 1-4,-1-5-2 0,-1-1 4 2,-7 10-4 1,3 8 5-3,-8 3-6 1,0 11 1 1,0-2 0 0,0-1-1 1,-13 1-8-4,-12 0-46 3,5 0-17 1,-1 8-9-1,0 7-25-2,1 6-89 1,12 10-50 1,-1 0-447 1</inkml:trace>
    </iact:actionData>
  </iact:action>
  <iact:action type="add" startTime="20207">
    <iact:property name="dataType"/>
    <iact:actionData xml:id="d3">
      <inkml:trace xmlns:inkml="http://www.w3.org/2003/InkML" xml:id="stk3" contextRef="#ctx0" brushRef="#br0">11591 14939 380 0,'0'0'216'7,"0"0"-61"-1,0 0-40 2,0 0-52 0,0 0-38-1,0 0 22 0,0 0 23 2,34-73-19-2,-31 29 3-1,-2-8-16 2,5-6 15 0,-3 5-24-2,-3-3 0 2,3 1-1 1,-2 7-2-1,-1-2-10 0,0 4 2-3,0 0-2 3,0 1-15 0,0 4 5-2,0 3-2 4,0 8 0-2,0 9-2 0,0 7 3-3,0 8-2 4,0 6 1-2,0 0 0 1,0 0-4-1,0 0 3 0,0 0-2 1,0 0 21 0,0 14 4 0,-14 16-9-2,-11 13-8 2,5 6-3 0,-4-2-1 2,3-6-4-6,4-7-1 4,6-13 2 1,2-10-2-2,5-9 0 1,4-2 0-1,0 0-5 0,0 0-16 1,4-29 5-1,20-13 15 0,3-4 0 3,-3 4-2-5,-2 8 2 4,0 3-2-2,-4 7 1 0,-4 1-3 2,1 8 4-5,-2 3-1 5,-9 5 2-1,8 4 0 1,-11 3 0-5,3 0 1 5,2 0-1-1,4 0 7 0,8 7-1-1,-1 32 15 1,3 2-6 0,-3-3-5-2,-2-2-9 3,-2-9 0-2,-5-4-1 2,1-10-10-2,1 0-18-2,0 1-44 3,-2 2-59 0,-6-12-53-2,-2 4-242 3</inkml:trace>
    </iact:actionData>
  </iact:action>
  <iact:action type="add" startTime="21414">
    <iact:property name="dataType"/>
    <iact:actionData xml:id="d4">
      <inkml:trace xmlns:inkml="http://www.w3.org/2003/InkML" xml:id="stk4" contextRef="#ctx0" brushRef="#br0">11954 15793 354 0,'0'0'206'6,"0"0"-46"3,0 0-101-4,0 0-14 4,0 0-26-1,0 0 14 0,0 107 2-2,0-104 4 2,0-3 8 0,0 2 7 0,0-2-23-2,0 0-3 2,3 0 3 0,2 0-8 0,2 0-1-3,5 0-3 3,3 0-8 0,2 0 26 1,6 0 3-4,1 0-14 4,7 0 11-1,-2 0-5 0,8 3-3-3,-3-1 9 4,5-2-14 1,1 3 4-2,2 1-6-3,10-2 2 3,-5 1-7 0,6-1 4-1,2 1-6 0,-1-3 1 1,5 0 4 0,-1 0-4 0,-2 0-4-2,2 0 3 1,4 0 1 2,3 0-2-1,10 0 4 1,0 0 1-2,5 0-4-2,-4 0-6 3,2-3 6-2,-8-2 3 4,-6 3-4-3,1-2-4 2,-6 1-4-5,0 3 3 9,-1 0-9-5,0-2 12-4,-3 2-10 2,4-3-1 2,3 3 0 1,-3 0-1-3,3 0 1 1,-1 0-1 0,3 0 1 1,-4 0 2 1,-3 0-2-3,-2 0 0 2,-2 0 0-1,-8 0 2 2,2 0-5-2,-8 0 2 1,-5 0 0-2,-1 0 0 4,-2 0 1-6,-7-2-3 6,-3-1 4-3,-7 3-1 6,-1 0 2-7,-3 0-6-3,-8 0 3 5,-2 0 0-1,0 0 0-1,0 0-2 2,0 0 2 0,0 0 0 0,0 0 0-2,0 0 2 2,0 0-4 0,0 0 1 0,0 0 1-2,0 0-1 2,0 0-1 0,0-6 1 0,0-5-4-2,0-8 4 3,0-8 1 3,0-6-4-7,0 0 7 2,0 3-6-2,0 5-13 6,0 8-16-6,2 7-14 1,-2 8-39 2,0 2-36 0,0 0-54 0,0 0-69-2,0 0-619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1T03:38:20.39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  <inkml:brush xml:id="br5">
      <inkml:brushProperty name="width" value="0.05292" units="cm"/>
      <inkml:brushProperty name="height" value="0.05292" units="cm"/>
      <inkml:brushProperty name="color" value="#FFFF00"/>
    </inkml:brush>
    <inkml:brush xml:id="br6">
      <inkml:brushProperty name="width" value="0.055" units="cm"/>
      <inkml:brushProperty name="height" value="0.055" units="cm"/>
    </inkml:brush>
    <inkml:brush xml:id="br7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209">
    <iact:property name="dataType"/>
    <iact:actionData xml:id="d0">
      <inkml:trace xmlns:inkml="http://www.w3.org/2003/InkML" xml:id="stk0" contextRef="#ctx0" brushRef="#br0">9398 1769 723 0,'0'0'193'4,"0"0"-50"3,0 0-29-1,0 0-59 3,0 0-25-5,0 0 15 5,0 0 13-1,0 101 5-1,0-68-20 1,0-1 7-2,0 1-5 4,0-4-11-4,0 0-2 0,0-5-6 2,0 2-14 1,0-9-5-1,-1 0 6-3,1 0-10 4,0-5 5-1,0-5 0 0,0-1 11-2,0-6 5 3,0 0-7-2,0 0 5 2,0 0 2-3,0 0 2 2,12 0-16 0,15 0 6 1,3 0-1-4,4 0 2 3,5 0 1 2,1 0 4-4,2 0-1 0,4-6 1 9,-2-1-5-13,10 0-6 5,-3 2 12-1,6 5-8 2,-2-3-12 0,3-2-3 1,0 2 0 0,-3-3 0 2,0 1 0-8,-7 0 0 8,1 2 0-7,-1-1 0 1,2 0 0 3,-2 1 0 0,1-2 0-2,2 1 0 4,0 4 0-1,4 0 0-4,0 0 0 0,-2 0 0 3,2 0 0 0,-1 0 0 1,-3-1 0-3,1-3 0 2,-3 2 0-1,-8-4 0 2,1 0 0-3,5 4 0 4,-5-1 0-3,2 0 0 0,-2 0 0 3,1-1 0-7,2 0 0 6,1 4 0-3,8 0 0 2,1 0 0 0,5 0 0 2,8 0 0-6,-4 17 0 8,6-3 0-4,-1-3 0-3,-5 1 0 4,-1-2 0-6,-1-8 0 6,-10 1 0-1,-2-3 0 0,3 0 0 1,-9 0 0-3,3 0 0 2,-1 0 0-1,5 0 0-1,4 0 0 2,3 2 0 0,3-2 0 0,-1 0 0-2,5 2 0 2,-7 2 0 0,0 2 0-2,-5 4 0 3,4 1 0-2,-4 1 0 2,2 1 0-1,-3-4 0 1,-1-5 0 0,-6-4 0-6,1 0 0 5,-4 0 0-2,-3 0 0 6,-1 0 0-4,-1 0 0-4,-2 0 0 1,-8 0 0 3,1 0 0 1,-2-2 0 0,-9 0 0-3,2-3 0 1,-2-2 0 2,0-2 0-4,3 5 0 2,-2 1 0 2,-2 0 0-2,-3 0 0 1,-5 1 0 0,5 0 0 2,-5-2 0-4,2 4 0 1,4 0 0 0,2 0 0 0,-2-3 0 1,1 3 0-3,5-3 0 4,-2 1 0 0,-1 2 0 2,3-3 0-6,-9 3 0 1,-2 0 0 0,-2 0 0 3,-4 0 0-2,-3 0 0 0,0 0 0 1,2 0 0-1,-2-2 0 2,0 2 0-4,0 0 0 3,0-3 0 0,0 3 0 0,0-11 0-1,0-11 0 2,0-11 0-2,0-11 0 1,0 1 0-2,0 1 0 2,0 9 0-1,0 9 0 2,2 12 0-4,4 5 0 3,-6 7 0 1,2 0 0-3,1 0-5 2,3 14-160-1,-3 6-201 1,4 3-186 1</inkml:trace>
    </iact:actionData>
  </iact:action>
  <iact:action type="add" startTime="6620">
    <iact:property name="dataType"/>
    <iact:actionData xml:id="d1">
      <inkml:trace xmlns:inkml="http://www.w3.org/2003/InkML" xml:id="stk1" contextRef="#ctx0" brushRef="#br0">10054 3479 696 0,'0'0'179'5,"0"0"-34"4,0 0-10-3,0 0-31 2,0 0-21 0,0 0 25 0,0 0-56-2,24 51 20 2,-20-9-4 1,3 7-4-2,-1 8-18-1,4 8-1 2,0-7-8-1,-5-6-16 1,-1-14 2-2,1-16-14 2,-1-14 2 1,0-8-7-1,16 0 4-1,0-13-3 0,15-39-1 1,10-18-2-2,-1-25-2 2,11-21 6 0,4-19 1 2,4-13 9-6,2 3-9 6,-1 11 4-3,-6 16-5 2,-12 22 4-3,-3 12 2 0,-5 13-5 2,-10 14 0 0,-7 12-7 1,-10 21 7-4,-4 15-6 3,-7 7 5 0,0 2-6 0,0 0 8-2,0 11 7 3,-7 39-15-1,-25 18 0-3,-11 13 0 3,-3 13 0 1,-5 12 0-2,-1 9 0-1,3 5 0 4,3 7 0-3,1-13 0 4,6-4 0-5,-1-17 0 1,7-19 0-1,6-20 0 2,6-12 0-3,5-15 0 10,3-8 0-9,1-2 0-1,6-4 0 0,-2-6 0 2,1 3 0 3,1-8 0-4,0-2 0 0,-2 0 0 2,1-5 0 0,-2-22 0 1,-3-6 0-2,-1 6 0 0,7 7 0 1,-2 12 0 0,1 5 0-2,0 3 0 1,-2 0 0 1,1 0 0 1,-2 0 0-1,1 0 0-3,1 0 0 3,-5 0 0 0,8-12 0 1,-8-3-5-4,10-8 1 5,-1-4 1-3,4 3 3-1,0-2-1 2,0 7-1 3,0-1 4-4,0-6-1 2,0-3 1-2,0-2-4-2,-6 7 2 3,6 8-1-3,-3 8 1 4,3 4 0 0,0 4 3-3,0 0-2-1,0 19 8 4,0 26-9-1,3 12 0 0,13 6 0 0,-4-1 0-2,4-4 0 4,-5-6 0-1,5-10 0-4,-4-15 0 1,-7-14 0 1,5-10 0 2,2-3 0-2,7-5 0 1,7-36 0 1,4-19 0 0,8-18 0-3,4-17 0-1,6-15 0 3,14-15 0 2,-1-1 0-4,2 3 0 0,-5 12 0 2,-13 19 0-1,-5 19 0 0,-17 19 0 0,0 18 0 1,-11 10 0 0,-2 9 0-2,-8 10 0 2,-2 5 0 1,0 2 0-2,3 0 0-1,6 29-95 5,-1 45-117-3,-1-28-153 0,-1 16-111 0</inkml:trace>
    </iact:actionData>
  </iact:action>
  <iact:action type="add" startTime="9457">
    <iact:property name="dataType"/>
    <iact:actionData xml:id="d2">
      <inkml:trace xmlns:inkml="http://www.w3.org/2003/InkML" xml:id="stk2" contextRef="#ctx0" brushRef="#br1">15103 1845 774 0,'0'0'216'7,"0"0"-76"1,0 0-17 0,0 0-74 0,0 0 2-2,0 0 0 2,0 102 0 0,0-79-14 0,0 0 7-2,0-2-5 2,0 8-15 0,0-6 1-2,0-3-8 3,0 2 3-2,0-11-14 2,0-6-1-4,0-2-2 3,0-3-1 0,0 0 0 0,0 0 4-2,0 0 13 2,3 0 3 0,15 0 1 0,1 0 0-1,5 0 5 0,0 0-4 1,10 0-3 0,2 0-4-2,11-15-3 2,4 0 7 0,6-1 1 3,1 1 8-7,-1 11 2 7,2 0 1-5,-1 4-15 2,-3 0-3-3,3 0-15 4,1-2 0-2,3-7 0 2,4 1 0-2,5 0 0-1,2 1 0 2,0-3 0 0,-1 5 0-1,-1 0 0 1,1 2 0 1,-3 3 0-3,3-4 0 0,-3 4 0 2,1 0 0 0,0-4 0 0,3-2 0-1,3 4 0 1,-3-1 0-1,6-1 0 3,-4 4 0-4,0 0 0 0,-3 0 0 3,-7 0 0-2,-12 0 0-1,-2 0 0 2,-2 0 0 0,-3 0 0 0,0 0 0 1,-1 0 0-4,-1 0 0 5,4 0 0-4,3 0 0 0,4 0 0 2,4 0 0 1,3 0 0-2,0 4 0-1,-1 1 0 2,-9 1 0 0,-6 2 0 1,-2-5 0-4,3 6 0 5,-2-4 0-3,7 3 0 0,6-1 0-1,2-1 0 2,3 0 0 0,1-6 0 1,1 0 0-2,2 0 0-1,-4 0 0 4,-2 0 0-4,-12 0 0 1,-4 0 0 1,-7 0 0-1,0 0 0 2,-4 0 0-4,3 0 0 4,-5 0 0-2,-1-2 0 3,0-2 0-6,-4 4 0 5,0 0 0-2,-2 0 0 1,-1 0 0-2,-2 0 0 1,-4 0 0 2,0 0 0-1,-7 0 0 0,2 0 0-3,-4 4 0 3,0-4 0 1,0 2 0-3,4-2 0 1,-3 2 0 2,4 1 0-2,-2 3 0 0,1 0 0 2,-5-4 0-1,-5 0 0 0,0-2 0-4,-3 0 0 4,0 0 0 1,2 0 0 1,9 0 0-4,-6-27 0 4,5-8 0-3,-4-6 0-1,-3 0 0 0,0 5 0 1,-3 5 0 4,0 4 0-4,0 6 0-2,0 0 0 1,0-2-128 2,0 4-140 2,0 19-109-4</inkml:trace>
    </iact:actionData>
  </iact:action>
  <iact:action type="add" startTime="11355">
    <iact:property name="dataType"/>
    <iact:actionData xml:id="d3">
      <inkml:trace xmlns:inkml="http://www.w3.org/2003/InkML" xml:id="stk3" contextRef="#ctx0" brushRef="#br1">14079 6473 589 0,'0'0'273'5,"0"0"-87"0,0 0-48 4,0 0-15-1,0 0 0 0,0 0-25-2,-53 58-9 4,-4 19-24-4,-10 7-29 3,7-2-9-4,8-7-17 3,10-25-2 0,14-10-1 0,16-21-2-2,10-13 9 2,2-6-6 0,14-17 6 0,45-38-1-2,28-17 1 2,16-3 7 0,13 6-6 2,-13 8 10-5,-14 15 4 3,-26 19 0 1,-26 7-4-1,-19 15-4-3,-16 5 1 4,-2 21-2-1,0 52-20 1,-36 21 0-2,-13 8 0 0,-7-1 0 0,1-18 0 0,4-17 0-1,17-23 0 4,11-23 0-2,21-20 0 0,2 0 0-5,12-56 0 6,46-30 0-2,24-30 0 1,25-12 0 2,5-1 0-1,3 14 0-3,-17 29 0 0,-36 30 0 0,-24 28 0 3,-23 20 0-3,-15 8 0 3,0 16 0-3,-27 53 0 2,-28 32 0 0,-8 19 0 3,-2 2 0-5,11-13 0 5,11-23 0-8,13-26 0 4,13-26 0-1,13-23 0 2,4-11 0-1,24-9 0 2,42-39 0-2,27-20 0 0,22-15 0 1,6 1 0 0,-3 5 0-2,-23 19 0 13,-32 20 0-17,-29 22 0 6,-21 16 0-6,-13 2 0 4,0 61 0 3,-43 31 0-1,-14 10 0-2,-5-10 0 2,5-14 0 0,8-21 0-1,15-22 0-1,13-11 0 3,15-19 0-1,6-7 0 0,13 0 0-2,45-33 0 6,21-21 0-3,14-15 0-4,21-7 0 0,16-6 0 4,-3 10 0-3,-17 15 0 3,-28 22 0-4,-37 20 0 3,-27 13 0 0,-18 2 0 3,0 36 0-4,-14 26 0-1,-26 15 0 1,-6-14 0 0,5-17 0-1,14-15 0 2,10-17 0-1,14-9 0 1,3-5 0-1,0-2 0 0,47-37 0 2,25-16 0-1,15-5 0-2,18-3 0 4,6 4 0-4,2 1 0 4,-13 16 0-6,-31 17 0 4,-26 15 0 0,-31 10 0 2,-12 2 0-4,0 51 0 1,-32 19 0 1,-18 17 0-2,-5-13 0 3,5-15 0-3,7-20 0 1,19-17 0 2,12-16 0-3,9-8 0 1,3 0 0 1,5-1 0 0,38-38 0-1,13-13 0 2,16-9 0-2,7-1 0 2,0 3 0-4,-3 11 0 3,-15 9 0 4,-22 15 0-5,-19 16 0-1,-13 8 0-1,-7 0 0 3,0 10 0-1,0 28 0 1,-8 8 0-2,-11-6-30 2,7-19-54 0,0-9-62-1,10-12-106 1,2 0-130-1</inkml:trace>
    </iact:actionData>
  </iact:action>
  <iact:action type="add" startTime="12940">
    <iact:property name="dataType"/>
    <iact:actionData xml:id="d4">
      <inkml:trace xmlns:inkml="http://www.w3.org/2003/InkML" xml:id="stk4" contextRef="#ctx0" brushRef="#br1">19892 5112 399 0,'0'0'581'2,"0"0"-432"6,0 0-80-2,0 0 6 2,-179 146-42 0,97-73 6 0,0-4-5-2,11-7 4 2,15-18-18 1,14-15 1-2,22-12-5-1,12-15-4 2,8-2 3 0,0-24 2 0,47-37 24-2,21-20-9 3,14-15 3-1,5 2 2 4,2 10-5-10,-15 21-7 5,-28 28 5 2,-20 18 17-2,-19 17-10-1,-7 0-3 5,0 41-13 0,-22 28-9-5,-24 18-12-3,-15 2 2 5,1-1 0-1,2-17-2 2,15-16-2-4,14-22 1 4,15-19 1-2,14-14 0 1,0 0 8-2,31-35 0 4,36-32 1-3,21-12-8 0,12-5-1 0,7 4 0 1,-8 10-1 0,-13 17-1 2,-28 22 4-2,-27 19-2 0,-27 12 8-2,-4 12 10-1,0 61-7 2,-22 27 2 1,-21 24-11 0,1-12-2 0,1-19 3-2,10-27-2 2,14-28-1-1,7-22 1 2,10-16-1-4,0 0 2 4,34-31-4-1,27-29 1 0,15-10 1-2,18-9 0 2,9-6-2 0,7-1 0 0,-14 13 4-2,-31 21-7 1,-28 28 10 2,-34 24-4-2,-3 0 2-1,-27 63-3 3,-37 27 2-1,-12 19-3 0,-7-5 1-2,8-16 0 2,13-23 0 0,23-26 2 1,15-22-3 0,21-17 4-2,3 0-5-2,13-29 3 3,40-25-2-3,20-17 0 4,16-6 1-1,14 1-1-1,0 7 3 0,-10 17-4 0,-21 16 4 2,-34 21-3-1,-18 15 6-3,-20 0-5 3,0 13 0 0,-8 46 0 1,-21 18 1-3,-10 3-1 2,5-18-1 0,4-20 1 1,8-17 3-5,12-12-2 7,6-13 0-5,4 0 0 2,0 0-2-3,42-17 0 4,22-20 1-1,12-16-1 0,7-1 2-1,0 4-1 0,-7 10 1 2,-21 15 1-3,-22 14 0 1,-21 11 0 0,-12 0-2 1,0 36 1 1,-28 32-1-3,-15 14 0 2,-10 1-1 0,5-23 2-1,15-23-1 0,11-18 1 4,18-16-1-5,4-3-2 1,7-8-2-2,38-35-1 4,20-18 4-1,10-1 1 0,5-2 2-2,4 6-2 6,-10 10 1-6,-12 9 0 2,-21 20 1-5,-27 17-1 5,-9 2 3 0,-5 29-3 1,0 34-1-4,-13 8 2 8,-11-4-4-7,1-28 3 1,9-18-3 0,9-15 4 0,5-6-2-1,0 0 1 2,0 0 1-1,19-4-2 1,22-23 0 0,12-15-1 0,0-6 2-3,5-12-3 4,-2-7 4 0,-1 14 0 0,-11 10 0-3,-16 19-2 3,-18 16 0-5,-4 8 0 2,-6 0-2 3,0 0 3-2,0 0-3 1,0 0 4 0,0 3-4 0,0-1 4-1,0-2-1 1,0 0-1-1,0 0 0-1,0 0-1 5,7 0-1-2,31 0-4-3,17 0-11 0,14 0-1 0,7 0-21 4,0 0-4-3,-9 0-9-2,-11 0-23 3,-8 33-19 1,-48-8-69-1,0 11-160-2</inkml:trace>
    </iact:actionData>
  </iact:action>
  <iact:action type="add" startTime="16385">
    <iact:property name="dataType"/>
    <iact:actionData xml:id="d5">
      <inkml:trace xmlns:inkml="http://www.w3.org/2003/InkML" xml:id="stk5" contextRef="#ctx0" brushRef="#br2">20981 1862 456 0,'0'0'342'6,"0"0"-200"3,0 0-26 1,-3 147-52-6,-16-98-18 4,4 1 6 0,4-3-9 0,-2-6 7-2,4-2 1 2,2-3-8 0,3-7 0 0,3-14-12 0,1-7-3-1,0-5 5 1,0-3 2 0,0 0-11-1,24 0-8-1,4-5-1 2,-1-9 16 0,5 4 11-2,6-2 0 2,2-2-8 0,3 4-8 0,11-4 3 0,0 2-1 0,3 5 12-2,6-1-9 4,-7 6 2-6,2 2-3 5,-2 0-8-1,3 0-4 0,5 0-10-3,-2 0-5 4,4 0-3-1,-2 0 0 0,3 0 0 1,7 0 0-4,-2 0 0 4,7-7 0-2,-3 2 0-1,0 0 0 2,0-4 0 0,3 4 0 0,3-1 0-2,1 4 0 4,-1 2 0-4,0-2 0 4,2-3 0-5,-5-5 0 2,7 3 0 1,-7-5 0 0,-2 4 0-1,-8 0 0 1,-2 3 0 2,-9-1 0-5,0 0 0 3,-4 4 0-2,3-1 0 2,-1 3 0 1,4 0 0-4,1 0 0 3,-3 0 0 0,-2 0 0 0,6 0 0-2,-4 0 0 5,-3 0 0-5,6 0 0 8,-4 0 0-12,5 0 0 5,6 0 0 0,7 0 0 0,-6 0 0-1,6 0 0 2,-5 0 0 0,-3 0 0 0,-3 0 0-1,-6 0 0 0,-3 0 0 3,-2 0 0-4,-3 0 0 0,2 0 0 2,3 0 0 6,0 0 0-9,3 0 0 4,0 0 0-7,-4 0 0 6,1 7 0 1,4 3 0-2,-4-5 0-1,-1 0 0 2,-12-5 0-1,-8 0 0 1,-5 0 0-1,-9 0 0 2,0 0 0-2,-7 0 0 2,-6 0 0-4,4 0 0 4,-7 3 0 0,-4-3 0-3,0 0 0 1,0 4 0-1,0-4 0 2,0 0 0-2,0 0 0 4,0 0 0-3,0 0 0 1,0 0 0-3,0-34 0 6,0-13 0-1,0-4 0-2,0 7 0-4,0 15 0 2,0 11 0 3,0 10 0-2,0 3 0 2,0-9-105-5,-10-13-135 5,5 13-130-2,5 0-250 0</inkml:trace>
    </iact:actionData>
  </iact:action>
  <iact:action type="add" startTime="18349">
    <iact:property name="dataType"/>
    <iact:actionData xml:id="d6">
      <inkml:trace xmlns:inkml="http://www.w3.org/2003/InkML" xml:id="stk6" contextRef="#ctx0" brushRef="#br2">14012 8054 648 0,'0'0'154'6,"0"0"-55"1,0 0-19-1,0 0-47 2,0 0-14 0,0 0 3 0,9-24 8-2,-11 24 45 3,-21 5 15-2,-4 31-24 3,-12 19 5-2,-4 10-27-2,-2 7-14 1,-1-1-13 0,2-12-9-1,12-6-4 2,5-15 3 1,9-14 1-2,9-9-4-1,9-15 8 2,0 0-7 0,3-22 2 0,34-39 2-2,13-13 1 2,11-13 12 0,11-13 12 0,10 1 4-3,-2-9-6 8,-11 8 2-7,-14 8-10 3,-17 19-8-4,-21 30-10 2,-7 17 2 2,-10 22 2-3,0 4 6 0,0 4 19 2,-3 46-8 1,-39 26-3-1,-10 28-19 0,-3 9 4-2,5 3-8 4,5-11 1-4,13-17-1 0,6-23 0 2,12-23 1 0,7-26-1 0,7-16 2-2,0 0-2 2,30-32 9 0,25-30-8 1,7-11-2-4,1-1 1 3,-12 8-1 0,-8 14 2 0,-18 19 0-2,-12 18-3 1,-13 11 2 3,0 4 2-4,0 19-1 1,-13 41 7 1,-32 31-7 0,-10 22-3 0,-9 4 1-2,-3-2 0 2,9-20-1 2,13-16 1 2,11-27-2-9,15-21 6 2,10-21-5 2,9-10 1 2,9-17 0-3,44-47-4 2,21-18 4 1,11-16 1-2,8-12 0-1,2 1-1 2,-14 5 0 1,-17 25 2-1,-29 32-1 0,-18 30 1-3,-17 17 0 4,-4 53 3-2,-41 39-2-1,-13 25-3 2,-1 2 0-1,2-21-1 5,12-25 1-4,8-25 0-2,19-21 1-1,12-16 2 4,6-11-4-5,10-7 2 5,35-43 4-1,25-22-5 0,7-18 1 2,19-17 1-4,11-18-2 1,5-15 3 0,-5 4-3-1,-28 21 0 2,-27 42 1-1,-31 40-3 2,-21 33 3-2,0 17-1 3,-49 55 13-4,-25 29-6 1,-10 14 0 1,-1 2-5 3,10-11-2-8,19-15 2 5,15-24-3-2,14-30 2 2,19-14 6 0,4-18 8-1,4-5-9-1,0 0-6 2,22-24-3 1,18-17 0-1,2-9-26-3,-2 3-41 4,-1 9-70-2,-31 25-85 1,-3 10-106-2</inkml:trace>
    </iact:actionData>
  </iact:action>
  <iact:action type="add" startTime="19870">
    <iact:property name="dataType"/>
    <iact:actionData xml:id="d7">
      <inkml:trace xmlns:inkml="http://www.w3.org/2003/InkML" xml:id="stk7" contextRef="#ctx0" brushRef="#br2">18968 8465 477 0,'0'0'271'6,"0"0"-39"2,0 0-29 0,0 0-61-2,0 0-26 3,-155 115-53-2,125-83-24 2,-2 1-9-4,6 0-11 3,-3 8-4 0,2 3 0 0,4 13-11-2,2 3 8 2,3 5-2 1,2-12 3-2,6-17-5-1,5-14 6 2,1-18-9 0,4-4-4 1,0 0 1-4,0 0-1 3,7-7 6 0,24-32-2 0,8-11 3-2,8-5 4 3,6-7 25-2,-1 2-12 1,-9 11-2-2,-7 8 3 4,-16 11-6-3,-6 14-10 0,-2 10 1 1,-12 6 1-1,0 0 4 2,0 12 18-3,0 42-4 1,-31 17-23 0,-6 8-6 2,-3 5 0-1,-1-15-1 0,13-6 0 0,0-17 0-1,14-15 1 0,7-17-2-2,7-14 5 4,0 0-7-2,13-24 6 2,32-43-3-3,15-23 0 2,14-12-1 0,-1-3 1 0,-7 9 0-1,-18 28 1 4,-21 29 0-5,-16 28 0 1,-11 11 0-3,0 0 1 4,-2 50-1 0,-38 25-1 3,-12 27 0-4,-6 7-1 1,3-13 1-3,10-17 0 4,11-19-2-4,9-26 4 5,16-15 0-4,6-14-1 2,3-5-2-3,16-3 2 4,35-33-1-2,19-12 0 5,6-12 1-4,-4-1-1-3,-4 9 3 2,-19 14-1 0,-22 19-2-1,-17 17 1 1,-10 2 1 1,0 26 2 1,-25 36 2-3,-18 15-6 2,-5-2-1 1,6-15 0-1,4-19 0-2,14-13 2 3,13-11 0-3,5-12 0 11,6-5-2-10,0 0 0-7,35-28-1 8,18-19 2-2,7-8 0 1,12-15 1 2,10-12 0-2,4-1 1-1,-8 7-1 0,-15 24 2 2,-29 24-3 0,-21 23-1 0,-13 5 1-2,0 52 2 3,-36 31-1-1,-12 13-1 0,-7-8 0-2,2-15 0 3,10-30-3-2,21-17 3 1,9-14 0-3,13-12-1 4,0 0 0-2,16-46-2 2,29-25 3-3,7-12 1 2,6-1 0 0,-2 7 1 0,-1 15-1 0,-12 17-2 0,-12 21 1 0,-16 19-1-1,-6 5 1-3,-2 0-2 5,5 24-10-2,-6 26-48 2,-5 5-33-4,-1 1-35 5,0 6-38-4,0 3-52 3,-7-41-49-4,-5 0-749 3</inkml:trace>
    </iact:actionData>
  </iact:action>
  <iact:action type="add" startTime="22660">
    <iact:property name="dataType"/>
    <iact:actionData xml:id="d8">
      <inkml:trace xmlns:inkml="http://www.w3.org/2003/InkML" xml:id="stk8" contextRef="#ctx0" brushRef="#br3">26979 1977 575 0,'0'0'250'5,"0"0"-88"4,0 0-58-1,0 0-46-2,0 0-10 2,0 0 9 1,10 152-13-2,-10-116 5-1,0-5-10 2,0 1-6 0,0-4-8 1,0-7-8-3,0-4 1 3,0-7 7-2,0-3-5 2,0-7 9-3,0 3 3 2,8-3 3-2,11 0-7 2,9 0-2-1,-1 0 10 0,5 0-7 2,12 0 7-2,1-10-5-1,7 0 2 4,-1 4 2-2,-4 3 1-2,-2 3-5 1,-3 0-8 2,7 0-6-2,6 0-7 1,7 0 6-2,3 0-3 3,6 0 7-2,5-2-13 3,3-12-7-4,6 3 0 0,1-5 0 2,0 5 0 0,7-2 0-2,-3 1 0 2,-1 4 0 1,3 2 0-1,-8 3 0 1,-5 3 0-2,-4 0 0-1,0 0 0 1,-6 0 0-1,4 0 0 2,-2 0 0 0,-1 0 0 0,5 0 0 0,0 0 0-1,0 0 0 0,-6 0 0 0,-5 0 0 0,-11 0 0 1,2 0 0 1,1 0 0-1,-1 0 0-1,0 3 0-1,-7 6 0 4,1-2 0-6,1 0 0 4,1-4 0 0,6-1 0 1,-3 1 0-3,2-1 0 1,-1-2 0 1,7 3 0 0,3-3 0 0,-1 0 0 3,2 0 0-3,-1 0 0-1,-3 0 0-2,6 0 0 0,-1 0 0 2,0 0 0 2,-1 0 0-3,-8 0 0 3,0 0 0-2,-3 0 0 3,-6 0 0-4,-2 11 0 0,-5 1 0 3,-3 1 0-2,7-6 0 2,-8-1 0-4,-2 0 0 3,8-6 0 0,-7 0 0 2,2 0 0-6,-5 0 0 6,1 0 0-4,-6 2 0 3,-10 1 0-4,-5-3 0 3,-5 3 0-1,-5 0 0 2,-4-3 0-3,4 0 0 1,-4 0 0 3,0 0 0-6,0 0 0 4,3 0 0 0,3 0 0 1,1-30 0-1,0-14 0-2,1-8 0 2,-5-8 0 0,0-1 0 1,-3 4 0-3,0 14 0 2,0 14 0-1,0 19 0-1,0 7-39 2,0 3-85-1,-28 0-94 1,8 0-63 3,-8 0-63-5</inkml:trace>
    </iact:actionData>
  </iact:action>
  <iact:action type="add" startTime="25138">
    <iact:property name="dataType"/>
    <iact:actionData xml:id="d9">
      <inkml:trace xmlns:inkml="http://www.w3.org/2003/InkML" xml:id="stk9" contextRef="#ctx0" brushRef="#br3">14367 10043 598 0,'0'0'200'5,"0"0"-87"4,0 0 0-2,0 0 8 0,0 0-41 2,-162 153-28-2,81-57-23-1,-10 6-18 2,6-6 8 0,6-15-6 0,16-14 10-2,13-27-3 3,19-17 6-2,20-19-19 2,11-4 2-4,0-19-3 3,31-35 35 0,27-21 11 0,11-12-7-2,10-1 4 4,0 11-1-2,-16 14-16-1,-22 27-2 2,-17 19 0-4,-21 17-26 5,-3 0 6-5,0 36 12 2,-31 41-5 1,-20 11-17 0,-7 8 0 1,-2-6 0-5,-1-11-1 6,8-12 0-3,13-16 1 2,18-15 0-4,9-14 1 2,13-14 2 1,0-8-1 1,31 0 3-3,32-35-4 2,22-28-1-1,17-20 0 2,8-18 1-3,-6 5 0 2,-17 16 1 3,-27 27 1-4,-27 27-1-2,-24 26-1 2,-9 0 5 0,0 39 6 2,-16 41-4 1,-29 27-7-5,-8 3-2 2,-2-4 0 2,2-19 1-3,8-22 0 0,19-20 0 3,9-21 1-2,14-17-1 0,3-7 0 0,20-17-1 2,44-36 1-1,21-21 0 0,22-19 0-2,24-14 0 5,12-21 5-5,-2-8-5 4,-14 14-1-6,-45 36-3 4,-37 36 2 0,-27 39 2 0,-18 11 3-2,0 25-1 1,-25 49-2 2,-26 24 2-4,-10 11 0 4,-6 1 2-2,7-14-3 2,5-21-1-4,19-11 1 4,15-23 0-1,12-14 10 0,9-13 1-2,0-11 8 0,31-3-13 4,31-15-6-3,13-39-1-2,12-22 0 4,6-15-6-1,-4 5 5 0,-10 11 0-3,-24 29 0 4,-25 23-1-2,-17 22 4 4,-13 1 2-8,0 51-3 5,-27 37-2 1,-28 18 2-1,-16 3 1-1,-5-11-2-1,4-7 2 3,4-14-1-1,19-19-1-1,19-23 0 0,15-15 2 1,15-20 1 0,0 0-3-2,45-46-1 3,26-26-1-2,15-15 1 0,19-13-3-1,20-10 3 5,3-3 0-6,-4 9 1 5,-27 29-1-5,-40 37 2 5,-29 24 0-1,-28 14 1-4,0 10-4 2,-28 47 1 0,-29 24 1 1,-6 7 1 0,-1-7 2-1,9-14-5 0,16-16 4 1,15-11 6 0,14-22-7-2,10-16 4 4,0-2 1-3,37-7 5 4,32-32-11-5,28-11 0 1,16-6 0-3,20-10 2 7,15-9-5-7,-3-9 5 6,-14 10-4-1,-36 23 3-4,-45 22-1 1,-27 25 0 2,-23 4 3 0,-18 50-3 3,-49 26-6 0,-16 16 5-10,-14-6 2 7,-1-16-1-1,10-15 5-2,14-12-5 4,26-12 3-2,24-16 0 2,14-11 4-4,10-4-7 4,10-4 12-2,50-32-8 3,30-20 0-5,24-13-4 3,23-15 0 0,14-17-1 0,5-5 1-2,-23 13-2 5,-31 24 2-3,-47 34-2-1,-36 31 2-1,-19 16 1 0,-35 69 0 3,-52 37-2-2,-45 21-2-1,-17-9 2 2,-5-13-1 0,10-18 1-1,31-15 1 0,29-19 0 2,36-26 3-2,27-20-3 2,21-19 6-5,21-8 1 5,54-44-6 2,37-19 1-4,31-14-2 2,22-14-1-5,11-18 1 3,3-14 0 1,-12 2 1-1,-30 20-2 0,-39 38 2 1,-40 33-2 0,-34 26 0-3,-24 12 1 3,0 16 0 0,-24 59-3 1,-41 26 1-4,-17 19 1 5,-2-7 1-4,6-24-2 4,19-23 2-6,22-22 0 4,19-22 2 1,15-15-1-2,3-7 2-1,13 0 10 2,48 0-5 1,25-29-8-2,24-22 0 2,9-21-2-3,6-10 4 2,3-14-4 0,-8 0-5 0,-19 15 2-2,-24 26-1 2,-38 26 6 0,-21 29 1-2,-18 4-1 3,0 67 0-2,-33 42 3 3,-34 25-5-4,-22 4 4-1,-8-7 2 7,0-25-4 1,18-26 4-11,21-31-4 4,21-26 0 0,26-19-1 2,11-8 2-2,17-30-2 1,48-33 2 2,17-19-4-1,5-8 1-3,8-2 2 4,2-3-5-2,-5 5 4 3,-21 25-4-5,-24 25 4 4,-26 28-1-2,-21 12 4 2,0 33-4-1,-21 46 2-3,-27 22-4 2,-7 8 4 2,0-16 1-4,10-16 0 4,10-22 1-1,12-16-1-1,13-23-1 0,10-15 0 0,0-1 1 2,0 0-1-1,41-20 0-3,16-30-1 4,14-13-3-1,11-23 1-1,14-12 0 4,11-18 2-4,-4-8-1 0,-5 10 0 0,-22 31-2-3,-31 37 7 5,-27 33-3 0,-18 13 0-2,0 49 6-1,-29 49-6 2,-36 27 3 0,-14 5-7-1,-9-13 9 0,12-27-7 1,13-28 4-1,18-14 0 2,25-27 0-4,14-15-2 3,6-6 1 0,0 0 4 1,43-33-5-1,17-25 0-1,16-15 0 0,6-9 0 2,10-14-2-5,4-6 2 7,12-7 0-2,1-1-6-3,-12 21 6-1,-28 29-2 3,-26 30 4 0,-31 24-4-1,-12 6 5 0,-14 49-3 1,-46 44 0-1,-26 27 2 2,-17 9-2-3,0-6-3 2,1-16 3 0,15-15 2 0,20-15-1-3,24-19-1 6,21-28 1-6,17-17 1 5,5-13 2-4,7 0-1 0,46-39-3 3,17-23-3-2,14-9 1 0,6-6 2 1,1-3-1 0,2-7 1 0,-7-2-3 1,-13 10 2-4,-23 23 1 2,-29 26 0 2,-16 22 0-4,-5 8-2 3,-17 32 0 1,-26 43 1-1,-18 17 1-2,-2 4 0 3,5-6 0-2,0 1 0 2,11-7-4-4,11 7-11 3,5-7-16 0,11-15-34 0,7-23-44-1,8-23-18 0,5-23-47 2,0 0-27-3,0-27-324 2</inkml:trace>
    </iact:actionData>
  </iact:action>
  <iact:action type="add" startTime="28155">
    <iact:property name="dataType"/>
    <iact:actionData xml:id="d10">
      <inkml:trace xmlns:inkml="http://www.w3.org/2003/InkML" xml:id="stk10" contextRef="#ctx0" brushRef="#br3">23227 10801 807 0,'0'0'235'5,"0"0"-134"1,0 0-38 2,-155 128 21 0,89-65-14-2,1 3-1 2,10-3-19 0,10-8-15 0,12-12-5-2,10-13-15 3,13-14-3-2,7-9-7 1,3-7 9-2,0 0-7 2,8 0-6 0,39-33-1 0,16-16 2-2,13-15 0 2,8-6-1 2,-7 10 1-4,-19 13-2 2,-24 20 3-1,-19 17 3 0,-15 10 13 1,0 20 3-1,-28 51 31 1,-34 28-35 3,-13 9-11-3,1-10-7-3,5-19 3 1,14-22 2 2,19-25 5 1,15-12 12-4,15-13-10 3,6-7 1 0,0 0-3 0,30-2-5-2,25-32-1 2,20-9-3 1,18-8-2-1,6-4 2-1,5-3-3 0,-4 7 6 2,-24 15-8-2,-29 13 6-1,-32 23-2 2,-15 0 3-1,0 64 1 1,-33 30 5 2,-31 15-8 0,-5-9 3-6,0-15-1 5,11-19 0-5,21-22-1 2,16-20 4 3,13-15 0-2,8-9 3-1,1 0-2 2,53-23-7 2,22-25 0-2,21-15 3-1,12-14-2-1,21-7-1 3,9-14 0-2,2 4 0 0,-19 12-2 1,-36 29 3-1,-40 27-1 2,-30 26 2-4,-16 5-1 3,-12 57 2 0,-38 32 9 0,-25 15-8-3,-6-16-3 3,2-13-2 1,12-23 1-1,19-16 0 0,24-20 3 2,14-12 2 0,10-9 6-7,3 0 2 2,49 0-1 3,21-36-12 0,18-14 2 0,16-6-2 1,13-20 3-1,12-22-3-3,8-5 0 3,-17 11-3 1,-30 23-1-1,-35 37 4-3,-37 28 0 4,-21 10 7-5,-7 71-4 5,-48 21 6-1,-17 13-8 1,-6-17-1-2,13-29 0 8,16-22 0-13,22-22-1 3,21-16 1 2,6-5 3-1,0 0 0 3,19 0-2-2,34-25-1 0,18-19-1 1,11-7 0 0,9-18-2-1,9-16 3-1,6-10-6 4,1-1 3-3,-9 23-2 2,-22 20 2-4,-28 28 6 6,-27 24-3-1,-21 1 3-5,0 37-3 1,-18 42-2 0,-33 19 2 2,-17-4 2-1,-4-9 0 1,5-22 2 0,9-17-3-2,13-17 0 3,16-8 0-4,18-13-1 3,6-6 1 1,5-2 0-2,0 0-2-2,39-21 0 4,15-23-1 0,10-16 3 0,15-14-5-5,9-11 4 5,12-8-4-1,2 4 3-1,-15 22-5 1,-29 26 5-1,-27 25 1 1,-28 16-3-1,-3 19 4-1,-34 43-2 3,-30 27 2-2,-12 4-4 2,0-11 7-4,8-14-4 4,18-16 1-2,13-14 1 1,21-13-1-1,11-17 1 3,5-4 1-5,0-4-2 4,8 0 5-3,39-17-6 1,15-20-1 2,15-5-4-1,8-14 3-3,10-14 1 4,6-11 0-1,5 0 0 0,-13 9-2-3,-22 29-2 4,-32 21 8-1,-29 22-3-1,-10 27 0 0,-28 66 4 1,-39 31-3 3,-20 7-2-4,4-16 0-1,4-31 1 1,18-26 3-1,15-18-2 3,22-16 1-3,14-17 0 1,10-7 0 1,0 0-2 0,10 0-2-2,32-19-2 3,16-17 2 0,9-12 2-1,10-14 0-1,7-5 0-1,11-13 0 3,-1-8-3 0,-6 8 2-4,-21 22-2 3,-27 22-2 0,-29 25 5-1,-11 11-2-2,-11 43-2 6,-44 33-3-6,-23 20 7 5,-5 3 1-5,3-17 1 3,8-10-3-1,20-18 3 2,15-14 0-1,16-17-2-2,15-15 1 2,6-8-2-1,0 0 0-1,45-22 1 3,26-27 0-1,20-20 1 0,5-8-1-3,6-11 1 4,4-6-1-1,1-7-5 2,-18 10 4-1,-15 23-2-5,-31 30 2 3,-28 21 2 0,-15 17-3 0,0 13 2 1,-28 56 0 0,-26 27 3-1,-16 8-3-1,4-11 1 3,11-23 1 0,12-22-3-2,18-21 2-2,14-16 3 4,11-11-2-2,0 0-1 1,8 0 5-2,39-24-5 3,19-22 2-1,13-16-3 3,3-7 0-2,1-1 1-6,-1-7-2 4,-3 12 3 1,-14 10-4-2,-12 22 1 2,-29 20 1 0,-14 13 3-1,-10 0-1-1,0 60 1 3,-10 27-3-1,-14 12 0 0,-4-11 0-3,11-34 2 4,4-21 1-2,4-20-4 2,9-9 1-2,0-4-1 2,0 0 0-2,4 0-4 1,23-6 3-3,11-15 2 4,15-15 1-3,-2-22 1 4,8-21-4-6,16-28-1 4,0-11 1 0,2 4-6 1,-13 23 4-3,-18 34-1 2,-19 32 5 1,-21 25 0-3,-6 5 3 1,0 72 0 1,-30 32 0 0,-19 22 1-1,1-4-4 0,-3-17 0 1,13-20 1 0,7-18-1 0,11-12 0 1,10-7-2-2,7-3 2-1,3-2-11 2,0 5 0-2,0-7-13 1,0-5-14 2,0-14 0 2,0-11-20-7,0-7-32 2,0-9-68 3,0 0-78-1,0 0-447-3</inkml:trace>
    </iact:actionData>
  </iact:action>
  <iact:action type="add" startTime="35346">
    <iact:property name="dataType"/>
    <iact:actionData xml:id="d11">
      <inkml:trace xmlns:inkml="http://www.w3.org/2003/InkML" xml:id="stk11" contextRef="#ctx0" brushRef="#br4">13230 4991 649 0,'0'0'183'4,"0"0"-124"4,0 0 54-2,0 0-5 2,0 0-64 0,0 0 6 0,0 0-11-2,0 0 0 2,-60-4 10 0,30 8 3 0,-7 9-8-2,1 1-14 2,-5-2 3 0,1-5-3 0,2-4-12-2,-4 0-6 3,2-3 2-2,-5 0-8 2,3 0 10-4,7 0-16 3,-2-6 11 0,5 0-2 2,3 5 1-5,3 1 5 7,2 0-4 3,-2-3 7-12,4 3-4-3,2 0 9 8,2 0-14-1,-1 0 6 2,-6-3-12-3,5 3 2 2,-3 0 5-1,-3 0-1 2,2 0 1-4,-3 0-4 7,-6 0 7-5,5 0-10 8,-6 0 11-14,-5 0-14 2,-1 0 6 5,-2 0-3 1,-3 0 1-4,0 0-2 3,-2 0-1 1,2-3-2-1,-4-2 4 1,-1 5 4-4,8-3-7 3,0 0 5 0,-1 3-2-2,4 0 0 2,-2 0-1 0,0 0 4 0,0 0-4-2,2 0-2 5,1 0 6-6,-2 0-5 5,4 0 8-6,-4 0-4 5,2 6 2 3,3 2-7-8,-1-2 0 6,1-6 3-7,3 0-1 5,-9 0-4 3,1 0 5-6,-8 0 2 1,-2 0-4 3,-12 0 2-2,-5-12-1-1,-7 1 2 2,-8-2-3 0,-2-1 0 1,-13-3 0-5,-3-5 2 6,-10 6 0-3,-11-1-3 3,-8 4 8-6,-5 2-5 3,2 3-6 1,-4 0 0 1,7 8 2-4,-5 0 0 5,-3 0 2-1,3 0-3-2,10 0 5-2,8 0 5 3,13 0-7-1,9 0-2 2,5 0 1-4,7 0 0 3,7 0 3 0,13 3-2 2,7 2-2-5,13 1 5 12,8 0-5-16,7-1 3 4,9-3 1 2,0-2-3 0,9 0 0 2,1 0 0-2,6 0-1-1,2 3 1 2,0-3 0 1,0 0-2-2,-3 0 4-1,-7 0-4 2,-6 3 9 1,-6-3-8-2,-10 0 1 0,-3 0 0 1,-12 0 0 0,-9 0 1 1,-12 0 1-4,-7-12-2 5,-8-1 7-4,-14-1-7 10,-2 5 5-14,0 4-4 2,-1 0-2 4,3 3-3-1,-6-1 1 0,-6-2 3 2,5 1-1-1,-10-1-3-1,9 2 8 1,1-2-2-1,4 5 2 1,5 0-8-1,5 0 6-1,4 0-2 2,4 0 5 0,0 13-3 0,3-1 2-2,3-1-3 4,-3-3 4-4,2 3-4 4,2-3 4-6,0 2-2 14,5 2-6-16,-12-5 6 3,-7 2-3 2,-13 2 2-1,1 0-1 1,-6 2-2 1,-2-4 5-2,3-2-11 3,9 0 9-1,1-2-4 0,-4-3-2-2,-4 3 4 2,2 5-1 6,-5-5 1-9,7 3 0 1,2 0 0 2,1-2-2-4,8 0 5 7,7-5 0-8,6 3 0 5,4-4-5 1,-1 0 2-1,-6 0 0-1,3 0 0 0,2 0-1 2,7-4-2-2,10 3 6-1,11-2 1 2,3 3 2-1,4 0-10 2,5 0 4 0,-1 0 0-3,1 0 0 1,3 0 0 2,7 0-2-4,3 0 4 3,0 0-2 0,-1 3 3 2,1-3-4-6,-7 1 3 4,-9 3-3 0,2 1 1 0,-4-2-2-3,2-3 0 8,3 4 1-5,5-4-3-1,-5 0 8-3,3 0-6 4,-3 0 5-2,-4 0-6 3,4 0 2-4,-6-12 1 3,-2 4 0 1,-7-3-2-1,1 2-1-3,-4-4 6 8,-6 1-6-6,0-2 8 2,3 7-8-7,4-2 3 6,12 5 0 0,12 0-1 0,16 4 0-3,2-3 0 3,9 3 0 1,0 0-2-2,0 0 6-1,0 0 2 2,0 0 1 0,0 0-6 0,0 0 0-2,0 0 1 2,0 0-1 1,0 0 2-1,0 0-2-3,0 0 2 5,0 0 2-4,0 0-3 3,0 0 0-4,0 0 2 3,0 0 2 0,-3 22-3 4,-1 9 4-7,3 5 0 2,1 5-5 2,0 4 1-4,0 8 2 1,0-2 10 3,0 2-10-1,0-1 3 0,1-4-6-3,3 6 1 4,2-1 0-1,-2 5-1 3,-4-6-2-5,0 3 3 2,0 0 6-3,0-9-8 2,0 0 0 0,0-5 0 1,0-10 0 0,0-4 0 0,0-2 0-1,0 2 0 2,0 9 0-1,0 10 0-2,0 9 0 1,0 2 0 1,0 1 0 4,0 2 0-5,0 0 0 0,0 8 0-2,0-1 0 1,0 0 0 5,9 8 0-7,-7-10 0 6,-2 1 0-5,0-9 0 5,0-13 0-7,0-3 0 6,0-7 0-1,-2-15 0-1,-7 10 0 0,5 3 0 0,4 1 0 2,-3 3 0 1,3-3 0-3,-7-8 0 2,6-4 0-4,-6 4 0 2,2 2 0-2,5 0 0 4,-1 9 0 1,-2 3 0-2,0 16 0-3,1 2 0 4,-3 11 0-3,2-3 0 4,3-6 0-6,0-3 0 4,0-6 0 0,0-9 0 0,0-5 0-2,0-7 0 2,-2 7 0 1,-5 7 0-2,2 13 0-1,-6 9 0 3,4 6 0-3,0 6 0 5,1 3 0-4,3 1 0 2,-1-4 0-4,3-12 0 3,-3-7 0-4,1-11 0 6,-1-12 0-3,2-2 0 3,-1-3 0-4,3 0 0 1,-2 8 0 0,2 10 0 1,0 3 0-2,0 9 0 2,0 11 0 1,0 4 0-1,0 0 0-2,0-3 0 1,0-10 0 1,0-1 0 1,0-14 0-4,0-4 0 3,0-7 0 1,0 1 0-1,0 15 0-2,0 6 0 3,-5 0 0-3,0-6 0 4,-1-9 0-6,0-1 0 4,-1 4 0 1,4 8 0-2,3 2 0 0,0-10 0 0,-4-6 0 3,3-1 0-4,-6 8 0 0,1 2 0 2,1-2 0 1,-3-11 0-2,0-12 0-1,0-5 0 3,0 2 0-2,3-2 0 1,2 4 0-3,0-1 0 5,3 12 0-3,0 14 0 1,0 17 0-2,0 14 0 2,0 7 0 0,0 6 0 7,6-1 0-12,-5-7 0 10,-1-10 0-11,0-16 0 3,0-17 0 0,0-12 0 4,0-3 0-1,0-2 0-1,0 4 0 1,0-4 0-1,0 6 0 1,0-2 0 0,0-6 0-3,-4 0 0 5,1-6 0-4,3-6 0 4,0-4 0-6,0-6 0 4,0 4 0 0,0-4 0 0,-3 7 0-1,3 7 0 1,-4 1 0 3,4 11 0-5,-3-4 0-2,1-6 0 5,-1-1 0 0,3-3 0 0,-5-1 0-5,5-5 0 3,0-1 0 1,0 1 0 1,0-6 0-4,0 6 0 4,-1 2 0-2,1 5 0 1,-4 4 0-1,1 2 0 0,-1-3 0 2,2-5 0-2,2-5 0-1,0-6 0 3,0 0 0-1,0 0 0-1,0 0 0-1,0 0 0 2,0 0 0 0,0 0 0 0,0 0 0-2,0 0 0 2,0 0 0 0,0 0 0 1,0 0 0-4,0 0 0 4,0 0 0-2,0 0 0 1,0 0 0-2,0 0 0 3,0 0 0-1,9 0 0-1,4 3 0 1,-4-3 0-1,5 0 0 1,-4 0 0-1,4 0 0-1,-1 0 0 2,0 0 0 0,-5 0 0 1,5 0 0-4,-2 0 0 3,-1 0 0 0,3 0 0 0,-2 0 0 1,-1 0 0-1,1-3 0-1,-1-3 0 0,-1 3 0 0,1-1 0-1,-5 0 0 2,4 1 0 0,-2 0 0-2,-2 3 0 3,1 0 0-1,0-2 0-1,3 2 0-1,1-3 0 3,-3 1 0 0,5-1 0 1,2 0 0-3,-2-1 0 1,5 4 0-5,10-2 0 6,6 2 0-4,6 0 0 5,3 0 0-1,4 0 0-3,3 0 0-1,2 0 0 5,4 0 0-3,5 0 0 1,2 0 0-2,2 2 0 3,-1 8 0-1,4-5 0-1,0-3 0-2,-3-2 0 4,-5 0 0 1,-4 0 0 5,-1 0 0-15,-11 0 0 7,4 0 0-1,-12 0 0 2,3 0 0-3,-4 0 0 5,-4 0 0-3,-2-5 0 1,-1 3 0 1,-2-4 0-3,-4 0 0 1,3 4 0 1,0-4 0-1,-1 1 0-1,9 5 0 4,-2-4 0-3,2 4 0-1,9 0 0 2,-4 0 0 0,5 0 0 0,1 0 0-2,2 0 0 2,7-4 0 0,10-2 0 1,0 0 0-3,13 1 0 3,-1-1 0-3,10 4 0 4,-1 0 0-5,3-4 0 2,3 3 0 2,2-3 0-2,-2 2 0 0,7-6 0 0,4 3 0 2,3-5 0-1,9 4 0-2,5-1 0 3,-7-1 0-1,-4 3 0-2,-13-5 0 0,1 2 0 3,-5-5 0-2,1 0 0 3,3 0 0-6,-5-4 0 6,4-1 0-3,-9 4 0 2,0 1 0-5,-7 0 0 6,-3 5 0-3,-3-1 0 1,-6 3 0-2,0 2 0 2,-1-1 0 1,-1 0 0-3,-2 3 0 1,-1-5 0 1,-4 2 0 6,-3 3 0-12,3-2 0 6,-4 4 0-2,-3-1 0 2,-6-5 0-1,5 0 0-1,1 3 0 3,1-5 0-2,7 8 0 1,4-3 0-3,0 5 0 4,4 0 0 2,2 0 0-5,-1 0 0 4,-2 0 0-5,-5 0 0 3,3 0 0-2,-3 0 0-1,0 0 0 3,1-3 0 4,3 3 0-5,1 0 0-3,4 0 0 4,7 0 0 0,-2 0 0 0,5 0 0-2,0 0 0 2,1 0 0 0,-2 0 0 0,-3 0 0-2,-4 0 0 2,2 0 0 0,-12 3 0 3,0 2 0-4,-4 0 0-1,-5 2 0 2,5-2 0-2,0 3 0-1,-2-4 0 4,1 3 0-1,-2-2 0-2,0-2 0 2,-5 1 0 0,1-4 0 0,5 0 0-1,2 4 0 0,9-1 0 2,1 6 0-2,-2-5 0 0,3 5 0 0,5-4 0 0,-1 1 0 2,2-3 0-1,0 4 0 0,-4-1 0-3,0 3 0 5,1-1 0-3,0-1 0-1,3 5 0 2,0-5 0 3,7 0 0 5,-3-2 0-12,7-3 0-4,5 4 0 7,-4 2 0 1,5 0 0-2,-1 3 0 3,0-3 0-2,-6 1 0 1,0-3 0-2,-3 0 0 2,0-5 0-1,-3 5 0 4,-7-4 0-2,-4-2 0-4,-10 4 0 2,-10-4 0-1,-8 0 0 1,-9 0 0 0,-4 0 0 2,3 0 0-3,-2 0 0 2,2 0 0 0,-3 0 0 0,0 0 0 0,4 0 0-2,-1 0 0 3,3 0 0-3,4 0 0 3,1 0 0-3,6 0 0 4,-7 0 0 0,-1 0 0-5,-4 0 0 1,3 0 0 0,-2 0 0 5,1 0 0-4,8 0 0-2,1 0 0 3,2 0 0 3,3 7 0-5,-3-1 0-1,-3-3 0 4,-10 2 0-2,-2-5 0 1,-4 0 0-3,1 2 0 5,-2 2 0-3,11-1 0 1,3 0 0-2,4-3 0 1,2 0 0 5,6 2 0-6,7-2 0 1,6 0 0 0,-1 0 0 1,1 0 0-2,-6 0 0 1,-10 0 0 1,-1 0 0 0,-10 0 0-2,-10-5 0 1,-9 5 0 3,-6 0 0-1,-7 0 0-1,1 0 0-3,0 0 0 4,0 0 0-3,-3 0 0-1,4 0 0 3,-1 0 0 0,-3 0 0 0,0 0 0 0,0-3 0-1,0-8 0 0,0-9 0 3,0-6 0-3,0-9 0-1,0 4 0 1,0-5 0 2,0-4 0-1,0-7 0-3,0-1 0 4,0 0 0-1,0-2 0 0,0-1 0-2,0 1 0 2,0-5 0-1,0 4 0 1,0-2 0-1,0-2 0 1,0-1 0 2,0-1 0 0,0-8 0 1,0 3 0-11,0-6 0 8,0-6 0-1,0-8 0-1,0-2 0 2,-3-5 0 0,-4 0 0 0,7-2 0-2,-3 4 0 2,3-1 0 3,0 6 0-4,0 5 0-1,0 12 0 0,0 5 0 2,0 0 0 0,0-4 0-2,0-2 0 2,0-5 0 5,0-2 0-4,0-4 0-7,0-5 0 4,0-1 0 3,0 4 0-2,0 0 0-2,0 11 0 4,0 8 0-1,6 3 0 0,1 1 0 1,1-3 0-2,2-13 0 0,-1-8 0-3,-4-12 0 6,0-1 0-3,-5 4 0 0,2 0 0 2,1 13 0-3,1 13 0 2,8 8 0 0,-7 5 0 0,2 4 0-1,-2-3 0-1,-1-3 0 4,-4-6 0-4,0-1 0 1,0-14 0 5,0-6 0-6,0-1 0 1,0-3 0-2,0 12 0 3,0 17 0 0,0 8 0 0,0 12 0 0,0 3 0-3,0 2 0 4,0-7 0-2,3-2 0 0,7-7 0 1,-5-6 0-1,-1-15 0 0,1-3 0 2,-5 0 0-2,0-1 0 3,0 7 0-5,0 6 0 1,0 6 0 3,0-2 0-1,4 3 0 0,0 2 0-3,3-2 0 4,-4 4 0-1,0 2 0 0,-3-2 0-2,0-6 0 2,0 0 0 0,0 1 0-2,0 8 0 1,0 19 0 2,0 12 0-2,0 12 0-1,0 0 0 3,0 0 0-2,0 0 0 3,0-4 0-4,0-12 0 0,0-12 0 2,0-10 0 1,0-8 0-3,0 2 0 2,0 1 0 0,0 5 0 3,0 9 0-6,0 8 0 4,0 9 0-5,0 1 0 4,0 5 0 0,0 4 0-2,0 2 0 2,0 0 0 0,0-15 0 0,0-14 0-1,-3-9 0 0,-3-14 0 3,-2 2 0-3,-1 12 0-2,8 8 0 3,-2 9 0 3,0 7 0-3,3-2 0-5,-2-1 0 6,-3 5 0-2,5 2 0 2,0 8 0-4,0 2 0 3,0 0 0 0,0 22-13-1,0 31-91 1,13-20-246 0,5 12-188-1</inkml:trace>
    </iact:actionData>
  </iact:action>
  <iact:action type="add" startTime="42072">
    <iact:property name="dataType"/>
    <iact:actionData xml:id="d12">
      <inkml:trace xmlns:inkml="http://www.w3.org/2003/InkML" xml:id="stk12" contextRef="#ctx0" brushRef="#br4">21014 6085 576 0,'0'0'219'4,"0"0"-123"4,0 0-29 0,0 0-33 0,0 0-19-2,0 0 37 3,0 0 3-2,6-84-24 1,-17 74 12-2,-17 5-10 2,-13 5 3 0,-14 0-9 0,-7 0 3 0,-13 15 0-2,0 9-6 2,-4 5-4 0,0 11-6-2,7 6 12 4,7 9-11-3,15 12 19 1,6 10-17 2,14 11 7 0,9 14-9-6,17 3-4 4,4 2 2-4,7-3-4 6,38-14 4-4,23-11 0 5,16-16 20-7,16-15 4 4,13-24 6 0,0-19-16-1,-7-5 2-1,-6-13-26 2,-5-47 1 2,-14-27-4-4,-10-28 1 3,-16-23-5-4,-26-9-3 13,-21 5-6-15,-8 18-20 0,-13 25-28 3,-42 32-33 2,-21 26-96 0,35 41-47 0,3 0-466-1</inkml:trace>
    </iact:actionData>
  </iact:action>
  <iact:action type="add" startTime="43114">
    <iact:property name="dataType"/>
    <iact:actionData xml:id="d13">
      <inkml:trace xmlns:inkml="http://www.w3.org/2003/InkML" xml:id="stk13" contextRef="#ctx0" brushRef="#br4">17979 8459 560 0,'0'0'271'6,"0"0"-99"1,0 0-55 0,0 0-51 2,0 0-38-2,0 0-2 0,0 0 27 1,-106-16-1 0,49 16-23-1,-1 16 15-1,0 11-19 2,-1 12 2 0,4 13 2 1,8 13 4-3,5 17-6 1,11 20 1 2,12 10-3 2,11 6-3-9,8-1 10 7,0-11-18 2,23-14 3-7,36-11-6 3,17-12-1 1,18-14 8 1,12-20-11-1,11-21-5-3,10-14 0 5,-7-27 11-4,-6-50-10 4,-22-31 2-6,-14-26-2 5,-26-31 3-2,-25-16-3 3,-23-6-2-4,-4 10-1 0,-19 24 0 3,-30 27-1-2,-4 32 1 4,3 35-2-5,-2 26-19 6,-3 26-81-11,4 7-49 5,36 15-90 2,-1 23-373 2</inkml:trace>
    </iact:actionData>
  </iact:action>
  <iact:action type="add" startTime="44293">
    <iact:property name="dataType"/>
    <iact:actionData xml:id="d14">
      <inkml:trace xmlns:inkml="http://www.w3.org/2003/InkML" xml:id="stk14" contextRef="#ctx0" brushRef="#br4">22546 10509 440 0,'0'0'327'3,"0"0"-135"5,0 0-106 1,0 0-59-2,0 0-18-1,0 0 2 2,-141-9 12 0,69 33 15 1,-3 18 12-4,-4 16 6 3,3 19-1 0,6 9-27 0,5 15-4-2,10 14-10 3,11 0-8-2,10 0-1 1,7-13 1 3,15-16 13-7,12-9-5 5,0-12 9-1,29-6-6-3,42-10 3 3,23-6-8 0,21-12 12 1,7-16 1-4,0-11-8 4,-7-4 10-2,-15-13-7 1,-5-33-7-2,-9-16-10 4,-15-18 1-4,-9-23-4 5,-19-29-1-6,-23-17 0 0,-16-10 0 4,-4 8-1-1,-7 19-1-1,-35 33 2 0,-10 24-14 3,-5 25-100-3,26 50-149-1,4 0-344 0</inkml:trace>
    </iact:actionData>
  </iact:action>
  <iact:action type="add" startTime="47631">
    <iact:property name="dataType"/>
    <iact:actionData xml:id="d15">
      <inkml:trace xmlns:inkml="http://www.w3.org/2003/InkML" xml:id="stk15" contextRef="#ctx0" brushRef="#br4">9886 11364 290 0,'0'0'408'5,"0"0"-142"1,0 0-120 3,0 0-23-4,0 0-34 3,0 0-26 0,0 0-30 0,0 0 3-2,-10 107 4 2,10-61-8 0,0 4 6 0,4-1-3 0,15-3 0-2,-1-7-11 3,3-12 3-2,-1-10-14-1,8-5-7 2,6-11-4-1,0 1-2 2,5 2 4-3,1 2-4 3,-1 1 5-2,1 5 1 4,-6-1 6-6,4 5-3 1,-4 0-2 3,-10 3-1-2,-3 9 2 0,-6 5 2 1,1 10 0-1,-3 14-6 2,-2 5-1-2,-1 6 1 1,-2-6-1 0,-6-2 10-1,2-7-12 0,-4-12 9 1,4-12-6 0,-4-10-2-1,0-10-2-1,0-9 3 3,0 0-3-3,0 0 2 4,3 0-5-6,-3 0 6 4,0 0-6 0,0 0 2 0,0 0 1-2,0 0 2 2,0 0-2 0,0 0 0 0,0 0-2 0,0 8 2-2,0 3 1 3,0-3 5-1,0-3-4-3,0-5-4 3,0 4 2 0,0-2-2-1,0-2-2 0,-7 0 2 2,1 0-1-1,-2 0 3 0,-2 0 0-2,-1 0 0 1,-5 0 0 1,-7 0-1-1,-2 0-4 1,-3-30-3 1,-9-14-8-1,1-3 5 6,-1-2 1-12,4 3 7 4,5 11-5 1,7 6 6 1,7 9 1-2,7 4-1 1,4 4-2 2,-1 7 4-2,4 2-1-1,0 3 2 4,0 0 1-3,0 0-1 1,0 0 13-3,0 0 15 3,0 16 19 2,4 24-17-3,21 10-29 0,1-1 8 0,-1-2 12 1,-4-8 7 1,-2-5-6-3,-2-9-6 1,2-5 1 3,-4-10 0 4,-3-2-7-13,4-4 5 4,-5-4-13 3,12 0-3 0,1 0 0-2,7 0 0 3,7 0 0-2,5-15 0 2,5-14 0-5,0-15 0 4,2-10 0 1,-2-1 0-2,-9 0 0 0,-9 14 0 1,-8 12 0 0,-5 6 0 3,-3 12 0 1,-8 6 0-11,-3 5 0 5,0 0-11 1,-3 24-127 0,0 3-181 1,0 12-97 0</inkml:trace>
    </iact:actionData>
  </iact:action>
  <iact:action type="add" startTime="49092">
    <iact:property name="dataType"/>
    <iact:actionData xml:id="d16">
      <inkml:trace xmlns:inkml="http://www.w3.org/2003/InkML" xml:id="stk16" contextRef="#ctx0" brushRef="#br4">9986 14262 274 0,'0'0'281'4,"0"0"14"4,0 0-94 0,0 0-38 0,0 0-1-2,0 0-32 2,58-14-39 0,-13 14-11 1,16 0-11-4,7 0-19 3,1 5-15 0,-2 0-7 0,-10 0 6-2,-2 1-13 2,-11-3-1 0,-11-3-6 0,-9 0-8-1,-12 0 5 0,-8 0-6 1,-4 0 5 0,0 0-9-2,0 0-1 2,-16 0-3 0,-39 0 3 0,-21 0 14-2,-18-5 4 2,-4 0-5 0,1-7-9 3,5 1 4-7,9-2-8 10,24 2 0-9,22 0-5 1,20 7 2-1,13 4 0 2,4-7-1 2,0-2 4-1,47 2 0-3,29 1 8 3,21 6-7 2,15 0 1-3,-2 0-2 2,-9 0-4 1,-8 0 4-4,-19 0 1 0,-22 0 2-1,-7 0-1 3,-24 0 5 0,-15 0 0-3,-4 0-7 3,-2 0 0 0,0 0 0 1,0 0 0 0,-48 0 0-2,-25 0 0 0,-19 0 0 2,-5-6 0-5,3 4 0 6,9-1 0-4,7 3 0 4,22 0 0-4,19 0 0 1,19 0 0 0,15-3 0 1,3 3 0-1,0-3 0 0,30 1 0 2,25 2 0-2,10 0 0-1,1 0 0 2,-5 11 0 1,-6 10 0 0,-16-1 0-5,-5-5 0 4,-13-5 0 8,-11-5 0-12,-7-3 0 2,-3 1 0-3,0 0 0 5,-26 3 0 2,-29-1 0-4,-19 0 0 1,-8-5 0 4,3 0 0-6,6 0 0 2,20 0 0 0,24 0 0 2,16 0 0-2,13 0 0 3,0-5 0-7,6 5 0 6,40-3 0-1,19 3 0 0,10 0 0-1,-2 0 0-1,-9 19 0 3,-19-4 0-1,-17-7 0-2,-19-4 0 2,-9 3 0-1,0 1 0 2,-3 6 0-2,-37 2 0 3,-19 2 0-4,0-6 0 2,1-5 0-3,10-3 0 5,20-4 0-4,12 0 0 3,16 0 0-5,0 0 0 4,0 0 0 1,13 0 0-4,18-17 0 4,14 4 0-2,-7 10-19 2,-4 3-31 1,-6 0-62-3,-12 14-63 0,-16-1-115 1,0 3-77-3</inkml:trace>
    </iact:actionData>
  </iact:action>
  <iact:action type="add" startTime="65349">
    <iact:property name="dataType"/>
    <iact:actionData xml:id="d17">
      <inkml:trace xmlns:inkml="http://www.w3.org/2003/InkML" xml:id="stk17" contextRef="#ctx0" brushRef="#br1">2947 14529 722 0,'0'0'109'8,"0"0"-26"-1,0 0 3-1,0 0-31 2,0 0-12 0,0 0 31 2,0 0 6-6,10-5 15 4,-10 5-4 0,2 29-34 0,0 10-25-2,4 4-11 5,-4 2 9-7,1-1-22 6,-3-13 6-3,3-8-14 0,-2-11 4 2,-1-7-3-1,0-5-1-1,0 0 0-2,0 0 2 4,5 0 4-2,-5 0 0-1,2 0 20 2,-2 0-6 0,0 0 11 0,6 2 4-2,4 6 0 2,0 1-21 0,1 1-10 0,0-4-4-2,-1-3 3 3,6 3 0-2,5-2-1 1,4 3 5-2,2 3 13 2,3 0 4 1,5-1 4-2,3-1-16 1,2-2 3-1,2-6-2 2,3 0-2-2,2 0-4 1,-2 0 14-2,0 0-15 3,-1 0 3-2,1 0-2-1,1 0 5 2,-1 0 0 1,1 0 0-1,1 0 8-3,0 0-14 5,-2 0 7-4,-5 0-13 4,1 0 0-6,-6 0 0 5,-1 0 0-2,-2 0 0 1,-5 0 0-2,5 0 0 2,-5 0 0 1,-4 0 0-1,-4 0 0-4,-3 0 0 5,-6 0 0-2,-5 0 0 1,-2 0 0-2,-3 0 0 2,0 0 0 0,0 0 0 1,0 0 0-4,0 0 0 4,0 0 0-2,0 0 0 1,0 0 0-2,0 0 0 3,0 0 0-2,0 0 0-1,2 0 0 2,6-6 0 0,1-38 0 2,2-15 0-3,-1-7 0 1,0 7 0 0,-5 11 0 0,-3 16 0-2,-2 13 0-1,0 7 0 3,0 12 0 1,0 0-70-1,0 12-25-3,4 37-102 6,2-16-147-5,6 1-61 1</inkml:trace>
    </iact:actionData>
  </iact:action>
  <iact:action type="add" startTime="66798">
    <iact:property name="dataType"/>
    <iact:actionData xml:id="d18">
      <inkml:trace xmlns:inkml="http://www.w3.org/2003/InkML" xml:id="stk18" contextRef="#ctx0" brushRef="#br1">8339 14556 162 0,'0'0'300'5,"0"0"-102"2,0 0-8 1,0 0-36 0,0 0-46 0,0 0-5-2,0 0-20 2,24 55 8 1,-24-19-25-2,0 0-27-1,0 2 5 2,0 0-25 0,0-6-4 0,0-3-3-2,0-13-3 2,0-9-5 0,0-7-1 2,0 0-2-4,0 0 0 2,0 0 19 0,0 0 4-2,0 0 8 0,3 0-16 2,-1 0 5 0,6 4-4 0,1-1-1-1,11 1 2 0,4 2-18 2,7-3 9-2,9 0 6-1,2-3 11 2,13 0-15 0,6 0 7 2,2 0-9-5,2-8 2 3,-7 0 9 1,-7 5 8-2,-1 3-3 0,0 0-10 2,2 0 2-3,3 0-10 4,0 0 4-6,-6 0-8 4,2 0 4 1,-7 3-5-2,-3-3 3 0,-5 0 1 4,-5 0-5 1,-4 0 6-10,-10 0-4 3,6 0 10 2,-8 0-11 0,2 0-2 2,-1 0 2-4,-1 0-2 4,1 3 0-1,-4-3 0-1,-6 0-1-1,-5 0 4 4,4 0-3-2,-5 0 1 0,0 1 0 0,0-1 3-3,0 0-7 3,0 0 3-1,0 0 0 0,0 4-1 0,0-4 2 2,0 0-3-1,0 0 4-3,0 0 1 3,0 0-3 0,0 0 0 0,0 0-3-2,0 0 3 3,0 0 0-2,0 0-1 1,0 0 0-2,0 0-3 3,0 0 4-2,0 0-1-1,0 0-1 2,0 0-3 0,0 0 4 0,2-22-3-1,5-9 4 2,-1-4-2 0,0 0 2 3,-3 2-2-9,4 2 5 2,-7 7-3 3,2 10 2 0,-2 9-4-1,0 5-1-1,0 0-23 4,0 11-56-4,0 26-43 2,-9-11-161-2,-4 0-96 2</inkml:trace>
    </iact:actionData>
  </iact:action>
  <iact:action type="add" startTime="68453">
    <iact:property name="dataType"/>
    <iact:actionData xml:id="d19">
      <inkml:trace xmlns:inkml="http://www.w3.org/2003/InkML" xml:id="stk19" contextRef="#ctx0" brushRef="#br1">4455 14154 197 0,'0'0'231'7,"0"0"-47"1,0 0-42 0,0 0-41-2,0 0-1 3,0 0-15-2,0 0-29 2,9 0-5-4,-9 0 3 3,3 0 9 0,-3 0-16 0,0 9 9 1,0 7-42-3,0-2 26 2,0 3-13-1,0-4-12-1,0-2-7 2,0-3-5 0,0 0 2 0,0 4-2 0,0 5 17-2,0-4-18 2,0-6 3 0,0-1-1 0,0-6 0-1,0 0-1 0,0 0 0 2,0 0 10-4,0 0-5 3,0 0 12 0,0 0-8 1,10 0 8-4,7 0-3 3,8 0 4 0,12 0-16 0,-3 0 7-2,7 0 18 2,5 0-9 0,5 0 0 2,1 0-11-2,1-6 9-3,-1 1-13 3,-7-3 8 0,-3 6-3-1,0-3-2 1,-5 5 6-1,-4-4-10 3,-8 4 6-5,-8 0-4 2,-4 0 18 1,-4 0-18-1,-6 0 4-1,-3 0-10 2,0 0 0 0,0 0 0 0,0 0-1 2,0 0 0-4,0 0 0 2,5 0-2 0,-3-3 4-3,4-2 0 3,7-4-2-1,-5-1-1 1,10-7-1-1,-5-2-2 2,-2-5 3-2,2-4 0 3,-7 6-3-5,4 4 8 2,-8 9-9 1,-2 6 5 0,0 3-4-3,0 0-52 3,0 12-54 1,0 28-32-1,0-12-226-2</inkml:trace>
    </iact:actionData>
  </iact:action>
  <iact:action type="add" startTime="69910">
    <iact:property name="dataType"/>
    <iact:actionData xml:id="d20">
      <inkml:trace xmlns:inkml="http://www.w3.org/2003/InkML" xml:id="stk20" contextRef="#ctx0" brushRef="#br1">9804 14085 327 0,'0'0'306'4,"0"0"-118"2,0 0-44 2,0 0-56 0,0 0-36-2,0 0 0 2,21-10 24 0,-21 10 8 0,0 0 7-2,0 10-23 2,3 9-41 1,-3 4 23-2,0-6-12-1,3-1 7 2,-3-3-20 0,0-2-1 0,0-2-9 0,3-2 1-1,-3 0-6 0,0-4-2 2,0-3 2-4,0 0-8 3,1 2 11 0,5-2 1 0,-6 0 16-2,0 0-3 2,0 0-3 0,3 0-5 0,-3 0 5-2,8 0-4 2,8 7-10 0,2 3-2 0,3 0-7-2,-2-1 6 2,-4-1-4 0,1-2-3 0,-8-1 0-2,5-5 0 3,1 0 0-2,4 0 0 1,8 0 3-2,0 0-2 2,1 0 8 2,1 0 4-3,-1 0 9-1,1 0-10 2,2 0 1 0,7 0 1 0,-2 0-3-3,6-4-8 4,-2 3-3-1,-2-3 0 0,-5 4 0-2,-2 0 0 3,-3 0 0-2,3 0 0 2,-7 0 0-4,1 0 0 5,2 0 0-4,-6 0 0 2,-1 0 0-2,-5 0 0 3,-7 0 0 2,2 0 0-4,-9 0 0-2,0 0 0 1,0 0 0 3,0 0 0-3,0 0 0 0,0 0 0 2,0 0 0 0,0 0 0 0,0 0 0-2,0 0 0 2,0 0 0 1,0 0 0-1,0 0 0-3,0 0 0 5,0 0 0-1,0 0 0 0,0 0 0-5,0 0 0 3,0 0 0 0,3-5 0 1,4-6 0-1,-2 0 0 0,4-3 0 4,-2 4 0-5,-1-1 0-1,2 3 0 3,-1-1 0 0,-4 7 0 0,0-2 0-1,-3 4 0 0,0 0 0 1,0 0 0 3,0 0 0-5,0 0 0 2,0 0 0-1,0 0 0-1,0 0 0 0,0 0 0 3,0 0 0-2,0 0 0 1,0 0 0-1,0-10 0 0,0-9 0 2,0-9 0-1,0 1 0-2,0 7 0 1,0 9 0 3,0 9-7-4,0 2-75 1,0 0-32 1,-6 0-82 0,3 0-91 0,-4 0-89-2</inkml:trace>
    </iact:actionData>
  </iact:action>
  <iact:action type="add" startTime="71506">
    <iact:property name="dataType"/>
    <iact:actionData xml:id="d21">
      <inkml:trace xmlns:inkml="http://www.w3.org/2003/InkML" xml:id="stk21" contextRef="#ctx0" brushRef="#br1">5480 14712 349 0,'0'0'257'4,"0"0"-40"4,0 0-39 0,0 0-37-1,0 0-8 3,0 0-30-5,0 0-7 3,0-27-16-2,0 30-10 2,0 25-1 0,0 10-62 0,0-1 32-1,0-1-26 0,0-5 6 1,0-12-10 0,0-7 4-2,0-5 9 2,0-7-7 0,0 0 8 0,0 0-5-2,0 0 11 2,0 0-18 0,0 0 14 1,10 3 1-4,14 4-5 3,7-1-19 0,0 0-2 0,10-4 14-2,1 1-4 3,5-3 7-2,1 3-8 3,1-3 3-5,-1 3-12 3,1-3 0 1,-4 3 0-2,-5-2 0 0,-1-1 0 0,4 0 0 1,-4 0 0 0,1 0 0-2,-1 0 0 3,-4 0 0-2,3 0 0 2,-8 0 0-4,-2 0 0 5,-4 0 0-3,-3 0 0 0,-2 0 0-1,1 0 0 1,-1 0 0 2,0 0 0 1,-4 0 0-4,3 0 0 2,-2 0 0 0,-9 0 0-1,4 0 0-3,-11 0 0 4,0 0 0 3,0 0 0-4,0 0 0-2,3 0 0 3,-3 0 0-1,6 0 0 2,6 0 0-3,1 0 0 3,1 0 0 0,-5 0 0 0,-5 0 0-5,2-1 0 3,-4 1 0 0,-2 0 0 1,0-3 0-1,0 3 0 0,0 0 0 2,0 0 0-2,0-11 0 0,0-1 0 0,0-1-8 2,0-1-52-2,0 9-54-1,0 5-50 2,0 0-80 0,0 0-100 0</inkml:trace>
    </iact:actionData>
  </iact:action>
  <iact:action type="add" startTime="72924">
    <iact:property name="dataType"/>
    <iact:actionData xml:id="d22">
      <inkml:trace xmlns:inkml="http://www.w3.org/2003/InkML" xml:id="stk22" contextRef="#ctx0" brushRef="#br1">14134 14676 574 0,'0'0'208'5,"0"0"-74"1,0 0-52 2,0 0-19-1,0 0 0 2,0 0 5-2,0 0 22-1,0 0 9 2,0 23-46 0,0 9-12 0,0 1 2-2,0 4-3 2,0-5-18 0,0 1 1 1,0-12-15-3,0-7 1 3,0-9-3-1,0-5 5-2,0 0-2 0,0 0 25 2,0 0-1 0,0 0-14 0,0 0 3-1,12 0-7 0,9 0 10 2,7 0-22-2,7 0 7-1,12 0 7 2,2-5 5 0,10-3 3 2,3 2-5-5,2 1 8 3,-9 2-1 6,-1 3 1-8,1 0-12 0,0 0-3-2,2 0-8 4,7 0 2-1,1 0-7 0,1 0 1 2,-5 0 2-2,-4 0-1 1,-4 3 15-2,-4 4-8 2,-5 0-9 1,-5-2 0-2,2 0 0-1,-13-5 0 3,1 0 0-2,-4 3 0 1,-11-3 0-2,-1 3 0 1,-8-3 0 1,0 0 0 1,-3 0 0-3,-2 0 0 1,0 0 0 1,0 0 0 0,0 0 0-1,0 0 0 2,0 0 0 0,0 0 0-3,0 0 0 0,0 0 0 2,0 0 0 2,0 0 0-4,0 0 0-1,0 0 0 3,0 0 0 1,0 0 0-1,0 0 0-2,0 0 0 2,0 0 0 0,0 0 0 0,6 0 0-3,0-11 0 5,6-16 0-4,-5-6 0 2,2 6 0 1,-5 3 0-2,0 4 0 0,-4 4 0 0,7 5-35 1,-7 6-36-1,0 2-56 1,0-1-72-1,0 4-52-1,0 0-30 2,0 0-494 0</inkml:trace>
    </iact:actionData>
  </iact:action>
  <iact:action type="add" startTime="80340">
    <iact:property name="dataType"/>
    <iact:actionData xml:id="d23">
      <inkml:trace xmlns:inkml="http://www.w3.org/2003/InkML" xml:id="stk23" contextRef="#ctx0" brushRef="#br5">6301 12199 97 0,'0'0'617'4,"0"0"-409"3,0 0-83 2,0 0-42-1,0 0 1-2,0 0-19 2,0 0 10 0,12-14-3 0,-12 12-14-2,0 2-14 3,0 0-3-2,0 0 6 2,0 0-6-4,0 0 3 3,0 0-10 0,0-3-6 0,-12-6-24-2,-18 1 68 2,-9-1-39 0,5 8-13 0,3 1 10-1,-4 0-12 0,-2 0 5 1,3 0-7 0,-3 0 2-2,1 0-12 5,-1 0 4-4,5 0-9 0,1 0 5-1,1 5 2 3,5 5 1-2,-2 2 1 3,3 1-10-7,-4-2 0 6,2 2 0 2,4 3 0-4,-2-4 0 1,5 5 0-3,1 0 0 2,2-4 0 1,5-2 0-1,7-6 0 2,-6 9 0-1,4 0 0-1,-2 1 0-3,-8 9 0 5,7-7 0-1,0 6 0 0,1-1 0-3,-4-4 0 3,5 7 0 2,-3 2 0-2,8 4 0-3,-1 1 0 4,-1-1 0 1,2-4 0-4,-1 0 0 1,-1-2 0 0,1 3 0-1,3-8 0 2,-4 6 0 1,4-4 0-3,0-1 0 3,0 2 0-3,0-4 0 0,0-3 0 3,0-1 0-2,0-6 0 2,0 5 0-4,0 3 0 5,0 0 0-3,0-2 0 2,0 5 0-5,0-4 0 5,0 3 0-2,4-2 0 2,-1 0 0-3,4-1 0 2,-1 1 0 0,-1-10 0-1,-2 3 0 2,1-10 0-4,-1 10 0 4,3 3 0-1,7 9 0-3,-2 5 0 5,2-4 0-3,-5-5 0 4,-4-6 0 2,2-7 0-10,-6-5 0 1,1 0 0 3,-1 0 0-2,13 11 0 3,10 6 0 0,6 1 0 1,8 7 0-3,2-8 0 2,1-4 0 0,2 1 0 3,5 0 0-2,-4-6 0-5,0-1 0 2,-2-3 0 2,-2-2 0-3,-2-2 0 4,-1 0 0-2,1 0 0 2,0 3 0-3,0-3 0 2,-5 3 0 1,7 1 0 0,1-4 0-1,-1 0 0-2,5 0 0 0,-4 0 0 2,-8 0 0-2,-1 0 0 2,0 0 0 0,-4 0 0 0,7 0 0 0,-5-10 0-2,8-6 0 4,0-1 0-4,-1-4 0 0,-7-1 0 3,6 2 0-1,-4-5 0 0,-1 1 0-3,1 2 0 4,-6 0 0-1,5 3 0 1,-5 0 0-6,2-5 0 5,-2-1 0 0,-2-2 0 4,-4-3 0-5,-2-6 0-1,0-5 0 0,-4 0 0 2,-5-9 0-1,0-2 0 0,-3-2 0 2,-3-3 0 0,6 4 0-1,-8 12 0-3,0 7 0 1,0 8 0 2,0 4 0-1,0 3 0 2,0-3 0-3,0 3 0 4,0-2 0-6,-10-2 0 7,-11 2 0-2,-6-7 0-4,-9-2 0 3,-11-5 0-1,-9-4 0-1,-12 1 0 3,-1-3 0-1,-5 2 0-2,7 1 0 4,6 4 0-4,10 3 0-1,12 7 0 4,12 7 0-1,13 10 0 0,8 3 0-2,6 4 0 2,-3 0 0-1,3 0 0 2,-8 0 0-3,0 33-6 1,-2 27-84 2,-3 19-130-1,10-40-40-3,-1-7-146 4</inkml:trace>
    </iact:actionData>
  </iact:action>
  <iact:action type="remove" startTime="83041">
    <iact:property name="style" value="instant"/>
    <iact:actionData xml:id="d24" ref="#d23"/>
  </iact:action>
  <iact:action type="add" startTime="83051">
    <iact:property name="dataType" value="strokeEraser"/>
    <iact:actionData xml:id="d25">
      <inkml:trace xmlns:inkml="http://www.w3.org/2003/InkML" xml:id="stk24" contextRef="#ctx0" brushRef="#br6">13111 15986 829 0,'0'0'217'14,"0"0"-100"-14,0 0 22 7,0 0-75 1,0 0-40-2,0 0-23 2,-18 5-2 1,15-1 1-2,0 8-41-1,3 3-71 2,0-4-129 0,0 2-438 0</inkml:trace>
    </iact:actionData>
  </iact:action>
  <iact:action type="add" startTime="85356">
    <iact:property name="dataType"/>
    <iact:actionData xml:id="d26">
      <inkml:trace xmlns:inkml="http://www.w3.org/2003/InkML" xml:id="stk25" contextRef="#ctx0" brushRef="#br7">6337 12058 331 0,'0'0'157'7,"0"0"-60"0,0 0-37-1,0 0-18 2,0 0 4 0,0 0-20 0,0 0 0-2,-50-5-4 3,31 5 15-2,-6 0-14 1,1 0-5-1,-3 0 1 0,-4 0-16 1,2 0 4 0,-3 0-4-2,1 0 9 2,2 0-12 0,2 0 9 0,-4 0-7 0,0 4 0-2,0 1-2 3,3 0 1-1,5 7-2-1,-1-2 3 1,2 1 6-1,5 6-4 2,-7-4 5-4,3 6-8 3,-5 3 0 2,-1-3-1-3,3 4 0 2,6-2-2-3,-3 4 2-1,5-3-1 6,1 0 3-6,-1 2 1 1,5 0 2 3,-2 0-4-1,2 2 0 0,1 1 6-2,-2 0-5 3,3 1 1-3,-4-2-3 4,4-3 3-6,0 2-3 5,2 0 1-2,3 2 7 0,1 3 2 1,-4 1 9 0,4 4-11 3,-3-5 4 0,-3 3-11-9,2-4 0 5,-1-2 2 2,0-1-3-2,4-4 2-3,1-1 1 5,-3-2-3-1,2-4 0 1,1 4 1-4,3 1 3 3,0 6 0 0,0 1 5 0,0-2-1-3,0-3-2 4,0-7-2-1,0-5 10-1,0-1-7-1,0 1 7 2,0 1-4 2,0 2-6-6,0 3 5 7,9 4-9-6,2-4 9 3,0 4-4 0,-2-4 13-2,3 1-12 3,-2-4 8-1,7 0-7-2,-1 2 0 2,-4-5-3 1,3-1 0-3,7 1 3 0,-1-1-6 3,3 1 5-1,3 2 3 0,7-2 5-2,3 1-4 3,-2-1 7-2,3-6-12 1,-7-1 1-2,1-3-6 2,2 3 0 0,1-3 4 9,1 0-1-14,6 0 6 1,6 0-2 4,-1 0 0-2,6 0-7 1,-1 0 2 0,-4 2 3 2,-5-2-4-2,-1 3 4-1,-7 2-5 2,6-5 3 2,-4 4-1-2,-1-4-4 3,7 0 2-8,-4 0-2 2,4 0 2 4,-4 0 1 1,-2-9-1-5,-1-5 0 2,-3-3-7 0,5-2 14 0,-4 2-8 1,-2 2 4 0,5-2-3 0,0 1 1 0,-6 2-1 4,-2 1-2-8,-2-6 0 4,-6-3 1-5,-1 0-1 5,-6-3 1 3,-6 3 1-1,2-2-24-8,-3 2 16 7,2-2 5-2,-4 2 6 1,3-6-1-2,-4 1-2 2,0-4-7 0,-1-2 6-1,0-4-3 0,-1-6 1 0,-2-3 2 2,0-2-6 3,0-2-3-4,0 0 5-5,0 2 4 5,0 2 2-1,0 0-2-2,0 4 2 9,-24-4 1-9,-2-7-2 3,-11-2 1-4,0-1 1 5,1 3-3-3,-1 12 1 5,5 8-2-8,-5 14 2 6,-3 6-2-1,-10-1 1-1,-7 4 1 0,-8-7 0 1,6 3 0 0,7 0-9 0,7 6-40 0,10 2-31-2,35 6-89 4,0 0-166-4</inkml:trace>
    </iact:actionData>
  </iact:action>
  <iact:action type="add" startTime="87518">
    <iact:property name="dataType"/>
    <iact:actionData xml:id="d27">
      <inkml:trace xmlns:inkml="http://www.w3.org/2003/InkML" xml:id="stk26" contextRef="#ctx0" brushRef="#br7">6982 12375 283 0,'0'0'193'4,"0"0"-76"5,0 0-9-4,0 0-22 3,0 0-20 0,0 0-5 0,0 0-5-2,42 0-6 2,-13-10-18 0,0-4 6 0,8-1-6-1,9-8 6 0,2 2-3 1,13-3-2 0,7-2-1-2,8 5-4 3,1 2 4-1,0 2-2 6,3 0 4-13,-8 2-19 6,0 0 5 1,5-1-15 1,0 0 2-3,4-1 1 2,7 2-3 0,4-2 5 1,2 3-5-4,-1 0 10 2,2 0-9 1,-7 1 6 0,-2 2-4-1,-1 3-1-1,-3-1 1 5,-3 7-6-5,3 2 7 4,4 0-8-1,1 0 6-4,5 0-6 2,-5 0 4-1,-3 0-2 2,-13 0-5-1,1 0 3 2,-1 0-1-4,-5-3 2 4,3 3-1-1,-2 0-1 4,3 0 4-7,-1 0 4 3,0 0-4-1,-1 0-4-2,-7 0 0 1,1 0 0 2,-7 0 3 3,4 0-1-5,-8 0-1-1,4 0 2 3,0 0 7-1,3 0-7 2,-1 0 10-3,1 0-12 3,-6 9 6-2,-4-4-5 3,2-3-2-6,-1-2 0 5,-1 0 2-2,0 3-3 6,1 4 3-9,-1 0 6 2,3 6-5 3,0 3 9-3,-7-1-9 0,2-3 2 1,-3 0-1 3,-4-3-2-3,2-1-4-2,-3 3 4 4,1 5 2-1,2 7 1 0,-5-2 13-2,3-2-17 2,-5 0 6 1,-4-2-7-1,1-4 1-3,0 1-1 3,-5-1 0 1,3-2 0-2,-5 1 2-1,-3 0-2 3,3 3 4-2,-6-1-6 1,0 0 4-1,1-4-2 0,-9-3 0 1,-5-4 1-1,-5-3-3-1,0 0 3 3,0 0-2-1,0 0 1-1,0 0-4-1,0 0-4 3,0 0-1-2,0 0-7 3,-12 0-16-2,-28-3 26-1,-15-4 6 1,-8 7-1-1,-4 0 3-1,2 0 0 1,12 19 1 3,6 0-5-3,18-7 2-1,8-5-2 0,5-7-2 3,13 3-1-2,-1-3 4 1,4 0 1 1,0 0-1-2,0 0 4 2,0 0-4-1,0 0 1-1,0 0-1-2,0 0-3 3,0 0 2-3,0 0 0 3,0 0 2 0,0 0-3 0,0 0 8-2,0 0-4 2,0 0 2 1,0 0-4-1,7 0 2-2,30 0 13 2,11 0-5 1,7 0-8-2,5 0 2-1,1 0-1 1,-2-3 12 2,3-4 2 0,-10 0 6-4,-6-2-10 3,-14 5 5 0,-9-2-4 1,-8 4 2-5,-11-3-5 7,-4 5-10-2,0 0 2-5,0-3 2 3,0-16-7 0,0-12 5 2,0-12-4-2,-4-12 4 1,-17 6-1-1,4 5-1 2,3 5 1-2,5 15-2-2,4 7 3 3,1 12-5 1,1 5 7-2,3 0-8-1,-7 0-35 3,2 33-39-1,3-8-63 1,-4 10-252-3</inkml:trace>
    </iact:actionData>
  </iact:action>
  <iact:action type="add" startTime="90617">
    <iact:property name="dataType"/>
    <iact:actionData xml:id="d28">
      <inkml:trace xmlns:inkml="http://www.w3.org/2003/InkML" xml:id="stk27" contextRef="#ctx0" brushRef="#br7">6232 15290 87 0,'0'0'122'6,"0"0"-49"2,0 0 5-1,0 0 9 1,0 0-10-2,0 0-12 2,0 0-20 0,-55 0-13 0,42 0 12-1,-1 0-25 0,-2 0 1 1,1 0 7 0,-1 0-7-2,1 0 5 2,1 0 3 0,-5 0-15 0,1 0 5-2,-6 0-6 2,0 0 7 1,2 0-7-1,-2 0 5-1,0 0-4 0,-5 0-1 1,4 0 6-1,-3 0-13-1,0 0 2 2,-2 0-5 2,2 0 5-3,4-5-4 0,-2 1 14 1,7-4-4 0,-4 2-3-1,6-2-6 1,-7 3 0-2,4 3 1 2,-2-4-3-1,-1 6 3 1,-4-4 3-1,-1 4 4 1,-3-2-12 6,2 2 5-12,-1 0-5 6,-7 0 2 1,3 0-1-4,3 0 1 1,-1 0-1 2,-2 0 0 0,2 0 4 0,-2-5-5 1,3 3 7-1,-3-1-5-2,4-1 0 1,2 4-1-1,1 0-1 2,1 0 2 1,2 0 0-2,-3 0-1-1,4 0 1 2,-1 0 2 0,-4 0-3 0,4 9 2-2,-7-2-1 2,1 3 0 0,-2-3-2 0,1 5 1-2,3-4-2 2,-2-2 2 0,5-1-2 0,1 3 2-2,-2-3 0 1,7 1 2 3,-5 2-5-3,-2-3 4 0,2 1-3 1,-7 4 1-1,6 5-1 1,2-3 0-2,2-2 2 2,6-3 0 0,-4 3 1-1,8-3-2-1,-2 1 0 4,-2 0 0-3,3 1 1 1,0-1 1-3,-4 9-4 6,4 2 4-1,0 10 5 1,-3 4 13-10,2-6 10 5,0 7-19 3,5-6-3-2,-3-2-3-2,1-1-4 4,-2-4 4-2,5 1-3 1,-1 3 6-1,5-2-1 1,0-2 12 0,-2 1-3 0,5 0 12-3,0 5-9 4,0-3-4-1,0 2 2 0,0-2-11-3,0-2 7 3,0 1-9 1,0-3 8-2,0 6-8-1,0-5 9 3,0 4-11-1,0-1 4-1,0 2-4-1,0-9-1 7,0 0 2-8,0-3-1 4,0-3-2-5,0-7 2 7,0 0 2-6,0-4-3 3,0 0 12-3,0 12-7 5,8-2 16-3,1 10-7 0,2 3-12 1,-1-6-2-1,-3 0 0 0,-2-3-2 1,0-6 5 0,3-6-2 5,-5 1-2-10,5-3-8 5,5 6 8-4,3 2 7 5,8 3-1-2,-2-3-4 2,6 4 2-4,-5-3-4 3,-3 6 13 0,-1-7-9 1,0 0 5-4,-4 0-8 6,5 3 0-6,-2 0 0 6,4 3 0-3,2-6-2-1,1 3 4 0,3 1-6-1,7-7 6 1,2 3 8-1,1-4-9 4,9 3 6-3,2-4-5 1,3-3 0-2,-1 0-1 3,1 2-1-1,3-2 5-3,-5 0-3 3,3 0 5 0,-1 0-4 0,-7 0 6-2,1 0-8 5,0 0 4-6,-4 0-1 5,2 0-3-6,3 0 0 4,-4 0 1 0,-3 0 2 1,-1 0-2-2,-2 0 13-1,-4 0-14 3,2 0 3-2,3 0 1-1,-1 0 1 3,-2 0-2-1,3 0 3 0,-7-2 5-3,1-1-12 3,-2-4 20 0,1-3-11 1,-1 4 9-4,1 5-8 5,0-5 3-4,-2 6 1 3,-5 0-4-4,-3 0 4 3,2 0-14 0,-5 0 1 0,-2 0 2-3,4 0-1 6,1 0-2-4,1 0-1 0,2 0 2-1,-4 0 0 1,0 0 3 1,1 0-5 0,0 0 1-1,0 0 2 1,3 0 2-1,-3 0-5 3,2 0 1-5,-7 0 0 4,3 0-2-1,-3-6 1 0,-1 4 0-3,-6-2-2 2,-1-1 2 1,2 2-3 0,-3 0 8-1,-1 1-7 3,-2-3 2-3,0-2 0 1,0 2-2-3,5 1 0 2,-6 0 1 1,5-3 1 1,-1-2-2-3,-4 0 5 1,4 4-6 1,-4-11 6 1,-3-4-6-3,0 7 2 3,0-12-1 0,0 7 1-1,0 2 2-1,0-1-4-2,0-3 6 4,0-1-8-2,0-1 10-1,0-11-6 4,0 4 4-3,0-2-6 0,0 0 1-1,-10 7 2 1,0 2 0 2,5 0-2-2,-1 0 1 0,3-1 2 0,3 3 0 2,-3-3 1-1,3 3-3-3,0-3 1 6,0-2 0-5,0 4-1 1,0-8 2 0,0 2-4 1,0 0 6 0,0 2-6 0,0 3 6-2,0 0-4 2,0 1 2 2,-7 4-2-6,-1 2 0 3,2 3-3 2,-1 4 4-1,-3-3-9-1,9 6 9 0,-6-2-25 0,3 7-4 1,4-7-31 0,-5-7-27-1,-5-5-63 2,5-3-20-2,2 11-99 1,3 8-711-3</inkml:trace>
    </iact:actionData>
  </iact:action>
  <iact:action type="remove" startTime="104774">
    <iact:property name="style" value="instant"/>
    <iact:actionData xml:id="d29" ref="#d28"/>
  </iact:action>
  <iact:action type="add" startTime="104784">
    <iact:property name="dataType" value="strokeEraser"/>
    <iact:actionData xml:id="d30">
      <inkml:trace xmlns:inkml="http://www.w3.org/2003/InkML" xml:id="stk28" contextRef="#ctx0" brushRef="#br6">12190 19579 587 0,'0'0'214'13,"0"0"-105"-9,0 0 0 3,0 0-23 0,0 0-47 0,0 0-16 1,0 0-4 0,0-58-5-2,0 58-6 2,0 0-7 0,0 0-2 0,0 0-40-1,0 0-108 0,0 0-325 1</inkml:trace>
    </iact:actionData>
  </iact:action>
  <iact:action type="add" startTime="108667">
    <iact:property name="dataType"/>
    <iact:actionData xml:id="d31">
      <inkml:trace xmlns:inkml="http://www.w3.org/2003/InkML" xml:id="stk29" contextRef="#ctx0" brushRef="#br1">4907 15279 326 0,'0'0'230'4,"0"0"-87"5,0 0-30 1,0 0-27-4,0 0-9 0,0 0 13 2,-70-37-54 0,20 57-3 0,-2 20-7-2,-10 8 0 2,3 17-11 0,-2 17 11 0,6 7-10-2,3 4 9 3,10-1-7-1,8-7 1 0,9-2-9 11,17-13 3-19,8-1-7 5,0-4-4 2,24-15 1-2,34-4-3 3,13-8 8 3,11-19-1-4,-3-11 2 0,-6-8-2-1,-7-10-6 0,-8-42-1 3,-14-30-2-3,-3-20-1 2,-15-17-1 3,-11-13-13-4,-10 12-13-3,-5 12 10 5,0 36-38 2,0 26-25 1,-5 46-94-12,-2 0-338 5</inkml:trace>
    </iact:actionData>
  </iact:action>
  <iact:action type="add" startTime="109746">
    <iact:property name="dataType"/>
    <iact:actionData xml:id="d32">
      <inkml:trace xmlns:inkml="http://www.w3.org/2003/InkML" xml:id="stk30" contextRef="#ctx0" brushRef="#br1">7679 15285 454 0,'0'0'257'6,"0"0"-90"2,0 0-78 0,0 0-16 0,0 0-22-1,0 0-17 1,0 0-9-1,-184 130-1 1,128-58-5-2,-6 10 10 3,11 11-14-1,-1 11 7 0,11-6-8-3,9 6 8 3,18-11 5 0,11-4 8 0,3-14-3 0,8-18-5-1,47-7 9 2,24-21-18 2,20-9 2-7,5-20-20 5,-6 0-1-3,-12-24 1-1,-20-31-3 2,-17-17 0 4,-22-15-1-5,-21-11-18 2,-6-18-16-2,-6-6-16 4,-33-6-39-4,-1 15-28 4,16 83-124-6,9 22-320 5</inkml:trace>
    </iact:actionData>
  </iact:action>
  <iact:action type="add" startTime="110618">
    <iact:property name="dataType"/>
    <iact:actionData xml:id="d33">
      <inkml:trace xmlns:inkml="http://www.w3.org/2003/InkML" xml:id="stk31" contextRef="#ctx0" brushRef="#br1">10315 15262 323 0,'0'0'207'4,"0"0"-88"4,0 0-31 1,0 0 48-2,0 0-50-1,0 0-22 2,-179 74 10 0,124-5-18 1,1 6 4-4,-1 17-8 3,9 8-2 0,0 6-7 0,7-7 1-2,11 3-15 5,16-10-17-6,12-3 0 0,0-7-12 4,43-15 6 1,32-7 5-3,19-14 6 2,13-20-4-2,5-20-11-1,-11-6-2 3,-11-25 0-2,-9-40-2 0,-18-19 2 2,-23-16-2-3,-19-9-2 3,-21 0 1-4,0-15-18 3,-18 4-47 0,-22 2-40 0,-5 17-13-1,20 82-76 3,5 16-417-5</inkml:trace>
    </iact:actionData>
  </iact:action>
  <iact:action type="add" startTime="112988">
    <iact:property name="dataType"/>
    <iact:actionData xml:id="d34">
      <inkml:trace xmlns:inkml="http://www.w3.org/2003/InkML" xml:id="stk32" contextRef="#ctx0" brushRef="#br1">19917 18036 386 0,'0'0'394'3,"0"0"-178"6,0 0-48-1,0 0-4 1,0 0-49-3,0 0-29 2,0 0-1 0,175-8-15-1,-113 8-5-1,11 0-10 2,2 0-1 0,14-3-28 0,3-3 0-2,-3 1-2 2,-9-7-2 0,-15 8 0 0,-23 1 5-2,-18-2 1 2,-14 5-14 0,-7 0-14 0,-3 0 0 0,0 0 0-2,-21 0 0 3,-50 0 0-2,-29 12 0 0,-31 14 0 0,-6-4 0 2,6-10 0 0,10 5 0-5,19-3 0 5,20-2 0-1,31-4 0 0,20-6 0-3,20 0 0 7,11-2 0-3,0 0 0-3,21 0 0-2,38 0 0 4,29 0 0 0,5 0 0 1,0 0 0-4,-8 0 0 3,-20 0 0 5,-12 7 0-9,-18-2 0 6,-13-2 0-6,-10-3 0 3,-10 2 0 0,-2-2 0-1,0 0 0 2,0 0 0 0,0 8 0 1,-31 4 0-3,-24-5 0 2,-19 5 0 0,11-7 0 0,5 1 0-3,21-6 0 5,19 0 0-3,11 0 0 0,7 0 0-1,0 0 0 2,27 0 0 1,38 0 0-1,22 0 0-1,12 0 0 0,-7-6 0 2,-13-2 0-3,-20 8 0 2,-16 0 0 1,-21 0 0-2,-14 0 0 1,-8 0 0-3,0 0 0 2,0 0 0 3,0 0 0-3,-8 0 0-1,-30 0 0 2,-17 14 0 0,5-6 0-1,1-3 0 0,9 2 0 1,19-7 0 0,13 0 0-1,8 0 0 0,0 0 0 0,8 0 0 2,42-15 0-1,17-4 0-3,4 9 0 4,-9-2 0 2,-20 6 0-2,-18 6 0-5,-17-2 0 2,-7 2 0 2,-4 0-90 0,-45 20-108-2,16-2-177 2,-5-2-566 0</inkml:trace>
    </iact:actionData>
  </iact:action>
  <iact:action type="add" startTime="123090">
    <iact:property name="dataType"/>
    <iact:actionData xml:id="d35">
      <inkml:trace xmlns:inkml="http://www.w3.org/2003/InkML" xml:id="stk33" contextRef="#ctx0" brushRef="#br1">19639 16616 331 0,'0'0'187'7,"0"0"-60"0,0 0-43 1,0 0-15-2,0 0-15 3,0 0-8-2,0 0 14 1,0 0 18 0,0 0-38-2,0 0 8 2,-69-46 4 0,35 40-15-2,-5 6-4 3,-4 0-5-1,1 0-2-1,-7 0-5 0,1 0-2 0,-2 16-7 2,0 10 2-2,0 4 7-1,2 8-6 4,-1 17 14-4,4 0-11 3,3 8 4-1,2 7-7 0,6 9-4 7,3 0-1-13,0 7-1 2,4-7 3 2,6 6-6 3,0-11 3-2,8-6-5 0,5-1 10 1,4-5-10 0,4-5-1 0,0 4-1 0,11-4 3-2,21-3 5 5,11-4-4-6,7-7 5 2,5-2 3 1,5-5-1 0,0-12-11 0,1 2 2-1,4-16-4 0,10-3 1 1,6-6-1 0,5-1-1-3,1 0 1 4,-7 0 0-2,-7-1 0 2,-9-11 3-2,-15 0-6-1,-4 5 4 2,-2-5-4 0,-4 2 3 0,-2-4-1-2,2-10-1 3,4-1 2-2,0-11-1 1,-3-4 1 1,-5-10-3-3,-1-8 3 2,-6-2-2-2,-1-13 2 2,-7-5 0 2,-5-1-2-3,-8-1 1-3,-7 13-1 3,0-5 2 3,0 9 0-2,0 10 3-3,-8-2-4 3,-8 0 4 0,-9 0-4 0,1 9 1 1,0 0 0-4,-3 3 0 7,-8 3 1-7,2 1-2 9,-6 10 3-13,-1-7 1 6,-2 5-2 0,4 7 1 1,-2 0-2 0,2-1 1-2,2 6 0 3,-1-4 1-4,2 2-2 2,-5 5 0 5,4 0 0-6,-2 6 3-1,-5 3 3 3,4 7 2 0,-6 0 7 0,2 0-2-1,-6 3-5-1,1 20 2 4,-3 8-4-3,2 5 1 0,-3 3-7 1,4 7 16 0,3 9-9 0,-6 7 6-2,7 13-1 2,2 6 0 0,5 4-3 2,3 3 0-6,7-4-2 2,2-10-2 3,2-1 8-1,9-1-6-2,6-5 6 5,2 0-11-1,6-4 3-4,0 2-3-2,0-2-1 3,24 1 2 3,19-1-3-5,6-3 6 2,5-10-4 1,3-7 13 3,1-2-14-4,3-12 3-2,-6-3-2 3,5-14 0-1,-5 3 1 2,-2-5-3-5,-4-4 0 7,2 0 0-3,-3-6-2-2,10 0 4 1,6 0-4 0,0-37 1 2,-3-1-1-2,-4-16 0 1,-2-12 0-1,-8-13 0 3,1-14 0-3,-3-3-1-2,-5-2 6 3,-4 5-7 1,-2 4 8-2,-7 14-6 0,-10 4 2 1,0-1-2 0,-12 4 1 0,-2 2 1-4,-3 9-1 5,0 3-1-2,0 6 0 2,-5 4 4-3,-19 9-7 2,-7 5 5 4,-12 0-2-5,-9 8 2-2,-10 4 0 1,-3 3 1 0,-7 4-1 3,3 1 1-1,-6 7 0 0,1 0 3-1,2-2-3 0,5 5-2-2,9 0 0 5,3 0 0-1,10 0 1-1,6 0 0-4,8 0 0 3,10 0 0 2,5 0-2-1,9 0 3-1,6 0-2 1,-2 0-9 1,-1 0-51-2,4 14-56-2,0-7-36 3,0 8-252 1</inkml:trace>
    </iact:actionData>
  </iact:action>
  <iact:action type="remove" startTime="125957">
    <iact:property name="style" value="instant"/>
    <iact:actionData xml:id="d36" ref="#d35"/>
  </iact:action>
  <iact:action type="add" startTime="125967">
    <iact:property name="dataType" value="strokeEraser"/>
    <iact:actionData xml:id="d37">
      <inkml:trace xmlns:inkml="http://www.w3.org/2003/InkML" xml:id="stk34" contextRef="#ctx0" brushRef="#br6">25182 21131 349 0,'0'0'551'13,"0"0"-405"-13,0 0-86 8,0 0-27-1,0 0-33 2,0 0-91-4,0 6-288 3</inkml:trace>
    </iact:actionData>
  </iact:action>
  <iact:action type="add" startTime="127499">
    <iact:property name="dataType"/>
    <iact:actionData xml:id="d38">
      <inkml:trace xmlns:inkml="http://www.w3.org/2003/InkML" xml:id="stk35" contextRef="#ctx0" brushRef="#br1">17919 14603 216 0,'0'0'767'8,"0"0"-565"0,0 0-41-1,0 0-13 1,0 0-58-2,0 0-14 5,0 29-27-6,0 14-10 1,0 3 4 2,0-3 6 0,0 1-14 0,0-9 4-2,0-12-2 2,0-7-1 0,0-11-8 0,0-5-2-2,0 0-20 2,0 0-6 0,0 0 0 1,0 0 0-4,0 0 0 3,0 0 0 0,0 0 0 0,0 0 0-2,4 0 0 2,-4 0 0 0,3 0 0 0,-3 0 0-2,0 0 0 2,11 0 0 0,9 12 0-2,9-2 0 3,9 4 0-2,0 0 0 1,-7-1 0 0,-1 1 0-2,-5-3 0 4,-2-1 0-1,-8-3 0-1,1 1 0-5,-2-3 0 5,0 2 0 1,6-3 0-2,-2-1 0-1,3 2 0 2,5-1 0 1,3-3 0-3,2 5 0 2,6 0 0 0,5 1 0 2,6-3 0-4,5-2 0 0,2-2 0 2,-5 0 0 0,3 0 0 0,-4 0 0-2,-7 0 0 3,-5 0 0-1,-2 0 0 1,-1 0 0-5,-2 0 0 4,7 0 0 0,-3 0 0-1,4 0 0 1,-1 0 0 0,6 0 0 0,0 0 0-3,5 0 0 5,-5 0 0-3,-3 0 0 0,-2 0 0 2,-1 0 0-4,-2 0 0 3,0 0 0 0,2 0 0 1,1 0 0-3,2 0 0 4,0 0 0-5,1 0 0 13,-5 0 0-17,-9 0 0 3,2 0 0 4,-4 0 0-4,-2 0 0 6,5 0 0-3,0 0 0 2,-2 0 0-1,-1 0 0-3,4 0 0 3,-2 0 0 0,1 0 0 0,1 0 0-2,0 0 0 2,0 0 0 0,-1 0 0 0,-4 0 0-2,0 0 0 2,-9 0 0 0,3 0 0 0,-6 0 0-2,-2 0 0 1,4-2 0 2,-5-2 0-2,5 2 0 0,-6-1 0 1,-2 1 0 1,-7-1 0-2,4 3 0-2,2 0 0 3,4-3 0 1,2 3 0-2,2 0 0 0,4 0 0 1,-8 0 0-1,-4-2 0 2,-2 2 0-4,0-4 0 4,-5 4 0-2,0 0 0-1,0 0 0 2,0 0 0 0,0-1 0 0,0-3 0 0,0 1 0-2,0-16 0 3,0-17 0 1,0-12 0-4,0-16 0 2,0 7 0-2,0 14 0 3,0 13 0-1,0 17 0-3,0 7 0 2,0 6 0 1,0 0-94 0,0 0-88-2,0 0-51 3,-2 0-52-2,-6 19-34 2</inkml:trace>
    </iact:actionData>
  </iact:action>
  <iact:action type="add" startTime="128918">
    <iact:property name="dataType"/>
    <iact:actionData xml:id="d39">
      <inkml:trace xmlns:inkml="http://www.w3.org/2003/InkML" xml:id="stk36" contextRef="#ctx0" brushRef="#br1">19294 15338 81 0,'0'0'316'7,"0"0"-177"0,0 0-48-1,0 0-29 2,0 0-28 1,0 0-15-2,0 0-9-1,21-76-1 3,-21 76 7-2,0 0 37-1,0 0 44 2,0 0 21-1,0 0-10 2,3 0 19-3,-3 0-10 2,0 0-20 0,0 9-46 0,0 10-20-2,0 6 3 2,0 2-12 0,0 3-2 0,-3 5 0 0,-3 3 6-2,6 4-2 2,0 1 10 0,0 3-4 1,0 4-3-3,0 3-5 4,6 2-6-4,12-7-1 5,2-2-6-8,0-7 1 5,-2-3-3 2,-1-7 9-6,3 2-15 4,-6-7 4 0,-2 1-4 2,1 2 1-4,-4-2 0 10,1-1-2-15,1 2 0 5,-1 3 2 0,-5 5 1 1,8 6-3 1,-5 4 6 2,-2-1-4-5,0-2-1 2,-2-5 2 2,-4-6 0-3,0-5-2 1,0 0 0 1,0-12-2 2,0-3 4-2,0 0-2-3,0-8 2 5,0 3-5-5,0 4 2 4,0-1-2-3,0 0 1 0,0 6 1 3,0-7-2 0,-4 5 4 2,2-7-5-9,-2 1 6 7,1-6-6-2,3 0 3-1,0 0-3 1,-3 0-5 1,-5 0-6 0,-8 0-5-2,-7 0-1 3,-1-7 10-1,4-10-12-1,6 3 14 2,1-3-6 1,-3 1 5-3,5 1-9 1,-4-8 5-2,-1 0-1-2,1 0 5 5,-4-4-2-1,7 8 0-1,3 9 11 0,5 8-4 1,4-3 4-1,-1 5 0 2,1 0 1-4,0 0 3 4,0 0 8-2,0 0 25 0,0 7 19 0,0 29-8 2,5 7-42 0,16 10 14-5,0-12-7 5,1 0 5 1,0-5-7-1,-2-12 6-4,-6-8 3 2,-1-5-7 0,-2-9 10 0,-10-2-7 1,19 0-16-2,3 0 0 3,15-7 0-1,6-32 0 0,-4-7 0-2,0-6 0 5,-10 6 0-4,-8 10 0-1,-11 17 0 0,-6 7 0 2,-5 12-64-1,0 0-26-1,0 0-108 3,-16 0-69-1,-2 6-64 2,2 14-649-6</inkml:trace>
    </iact:actionData>
  </iact:action>
  <iact:action type="add" startTime="130192">
    <iact:property name="dataType"/>
    <iact:actionData xml:id="d40">
      <inkml:trace xmlns:inkml="http://www.w3.org/2003/InkML" xml:id="stk37" contextRef="#ctx0" brushRef="#br1">19421 16895 114 0,'0'0'296'6,"0"0"-109"2,0 0-71 0,0 0 0-2,0 0-19 2,0 0-28 0,0 0-12 1,-103-65-17-2,76 53-17-1,-1 10 11 3,-2 2 1-2,5 0 25 0,-2 0-6 0,0 9-16 1,2 13-2 0,1 4-8 0,-2 5 4-2,4 13-4 3,1-3-7-2,-2 8-6 1,6 5-9 0,-1 4 11 0,2 2-7 0,9-1 16-3,2-1-13 4,5-3 3-2,0-3-3 3,0-8-6-4,0-8-2 1,12-1-2 0,12-2 9 1,3-2-4-2,7-7 7 3,3-2-11-2,8-5-1 4,0-2-2-5,10-15-2-2,1 0 1 5,11 0 0-1,-7 0-1 1,1 0 3-4,-6-11-3 3,-11-3 2 0,-2 1 0 1,-4-3-1-2,-4-3 0 0,0 0-3 1,-8 0 3-3,1-4-1 2,-6 4-1 2,-2-5 1-1,0-4 1-2,5 1 0 1,0-17 1 1,-4-2-2 3,3-10-1-4,-5-7-1 0,-5-2 2-1,-5 5 1 1,-1 10 0 2,2 4 2-2,-6 19-5 0,-3-3 6 0,0 8-6-1,0 3 6 3,0 0-6 2,0 0 3-4,-6 2-1-3,-14 4 0 3,-4-6 0 2,-3 5 1-2,-6-3 0 2,-6 5 4-3,6-5-2 1,-4 0 1 1,3 3-2 0,2 0-1-2,1 4 0 4,0-1 3-4,1 5 4 0,-4 0 3 3,0 6-4-1,0 0 7-1,-6 0 5 2,0 0 0 0,2 0-2-2,-2 0-8 0,5 0 1-2,4 0-5 2,0 9 2 2,0 5-1 0,1-6-2-4,1 8 7 3,-5 6-2 2,-3 5 6-1,8 4-4-1,1 4 8-5,1 9-3 4,7-1-2 2,3 4-1-4,2 2-3 4,7 1 5-1,7 3-6 0,1 9 9-2,0-2-11 3,0-4 5-2,0 0-11 2,18-4 7-2,4-4 1-1,2 5-4 4,7-1 4-3,-5-8-3-1,4-3 6 2,1-8-8 0,-4-6 4 0,4-8-6 1,4-8-2-4,9-8 1 7,7-3-1-8,11 0 0 2,4 0 1 1,2-19-1 0,-3-5 3 2,-3-2-3-3,-5 2 3 3,-4 2-4-2,-8-4 0 3,-3 2 2-7,-2 0-2 6,-11 5 2-1,2-6-1 0,-7 1 2-2,-1-2-2 2,-6-3 2 3,-2 4-4-2,-1-5 3-6,-1 6 0 4,0-7-1 2,-1-5 1-2,-6-1 0 0,1-10-3 4,-7-8 3-6,0-2 0 3,0-2-1-3,0 3 1 4,0 4 0-2,0 11-1 5,0 5 1-10,-18 10-1 5,-10-3-2 2,-6 8 3-1,-7 2 0-2,-9-1-2 2,-2 7 4 0,1 2-3-1,-6-2 2 1,-5 7-1 1,2 3 1-1,-5 3 2 1,5 0-3-3,5 0-1 0,4 0 1 1,4 0 0 1,5 6 3-3,10 5 0 4,1-6-3-1,4 2 1 2,1 5 1-4,0 2 4 5,-1 3-4-6,-1 5 1 3,2 5-1 0,4 3 6-4,-6 7-8 4,4 6 3 0,-3-9-1-1,4 8-4 3,6-10 2-3,2 4 0 0,-1 0 0 0,8-5 0-1,-4 5-1 2,11-5 0 0,1-4-1-2,0-10-10 3,0-3-6-2,0-7-17 2,21-4-4-4,10 4-41 3,0-7-77 0,2 0-17 0,-28 0-105-2,-3 0-264 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1T03:51:07.0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1883">
    <iact:property name="dataType"/>
    <iact:actionData xml:id="d0">
      <inkml:trace xmlns:inkml="http://www.w3.org/2003/InkML" xml:id="stk0" contextRef="#ctx0" brushRef="#br0">17161 7978 670 0,'0'0'179'6,"0"0"-97"-1,0 0 6 1,0 0-10 2,0 0-26 0,0 0-6 0,-165-10-1-2,103 39-7 3,-8 15 7-2,-7 8-8 1,5 15-5-2,-2 12-2 2,9 1 0 0,6 8-8 0,13-6 3-2,10 1-11 2,10-4 9 0,19 1-5 2,7-5-7-4,3-1-6 5,55-5-5 3,24-11 11-13,21-17-11 4,10-17 0 2,5-16-2 0,-5-8 2 1,-7-13 1-2,-16-36 0 3,-15-24-1-2,-20-19-1 4,-20-20 0-3,-22-17-3-4,-13-9 1 5,0 0 3-4,-27 10-1 1,-20 18-2 5,-2 30-41-5,4 24-77 3,22 56-100-5,13 0-199 5</inkml:trace>
    </iact:actionData>
  </iact:action>
  <iact:action type="add" startTime="12826">
    <iact:property name="dataType"/>
    <iact:actionData xml:id="d1">
      <inkml:trace xmlns:inkml="http://www.w3.org/2003/InkML" xml:id="stk1" contextRef="#ctx0" brushRef="#br0">19460 9282 788 0,'0'0'159'4,"0"0"-54"4,0 0-5 0,0 0-13 0,0 0-38-2,-231 0-24 2,152 31 6 0,-3 7-7 0,10 3 2-2,-1 9 2 2,8 9 3 1,11 16 8-2,12 10-5-1,14 4-2 2,15 2-2 0,13 0-5 0,0-7-12-2,37-2 10 4,30-11-12-3,15-15 14 2,8-10-16-4,12-19-3 5,-5-20 1-4,-2-7-6 4,-2-10 3-6,-15-48-4 9,-4-23 3-7,-13-28-3 0,-19-32-4 0,-19-11 1 1,-23-4-4 2,0 14 0-2,-28 32-36-2,-18 35-32 4,1 40-89 1,17 35-87-4,10 26-431 0</inkml:trace>
    </iact:actionData>
  </iact:action>
  <iact:action type="add" startTime="13718">
    <iact:property name="dataType"/>
    <iact:actionData xml:id="d2">
      <inkml:trace xmlns:inkml="http://www.w3.org/2003/InkML" xml:id="stk2" contextRef="#ctx0" brushRef="#br0">23480 10268 568 0,'0'0'180'6,"0"0"3"1,0 0-51 0,-206-28-38 1,118 73-44 0,0 14-10-2,-3 18-20 2,8 5-5 0,7 5-7 0,13 5 2-1,12 3 9 0,18 4 13 2,15-3-2-2,18-10-14-1,0-13-2 2,38-14 15 0,49-13 17 0,29-9-20-2,29-1 0 4,20-10-7-3,2-17 14 1,-6-9-4-2,-17-2-3 4,-26-49-6-4,-33-37-19 3,-30-32-1-4,-34-22-6 3,-21-7-5 4,-19 8-39 5,-44 18-22-14,-16 24-61-3,31 87-85 6,14 12-218 1</inkml:trace>
    </iact:actionData>
  </iact:action>
  <iact:action type="add" startTime="14555">
    <iact:property name="dataType"/>
    <iact:actionData xml:id="d3">
      <inkml:trace xmlns:inkml="http://www.w3.org/2003/InkML" xml:id="stk3" contextRef="#ctx0" brushRef="#br0">27463 11501 537 0,'0'0'181'4,"0"0"5"3,0 0-51-2,-237-11-66 2,137 24-29 1,-5 16-14 0,8 6-11-1,10 9 0 0,8 11 3 1,12 10-1 0,12 12 2-2,10 7 6 2,14 9 3 0,19-3 3 0,12 1-14-2,0-12 9 2,46-11 25 0,25-10-1 2,23-14-8-3,15-15-19-1,6-18-8 4,1-11 0-4,-5-11-12 0,-1-42-3 2,-9-16 0 1,-21-16-1-1,-15-6-1-3,-23-7 1 3,-22-11-7 0,-20-10-28 1,-6-11-21-4,-43-14-48 4,-19-19-35 3,26 112-101-4,5 1-362-3</inkml:trace>
    </iact:actionData>
  </iact:action>
  <iact:action type="add" startTime="15764">
    <iact:property name="dataType"/>
    <iact:actionData xml:id="d4">
      <inkml:trace xmlns:inkml="http://www.w3.org/2003/InkML" xml:id="stk4" contextRef="#ctx0" brushRef="#br0">3820 12382 402 0,'0'0'143'6,"0"0"-39"0,0 0 3 2,0 0-39 0,0 0-17 0,-198 14 4-1,148 13-6 0,-14 3-3 1,8 3 2 0,-2 5-8-2,1 7-7 2,5 3-8 0,0 15-4 0,10 8 3-2,2 14 5 2,2 6-8 0,13 13 15 3,-5 11 7-7,16 0 13 5,1 2-6-1,12-8-23-1,1-16-9-1,0-6-15 2,24-7 17 0,28-7-17 1,10-4 0-1,19-8-3-3,7-15-2 5,17-17 2-4,12-12-2 0,4-17 1 2,0 0-2 1,-5-19 1-2,-6-25 4-1,-11-13-4 3,-5-14 4-2,-12-8-3 3,-7-9 1-6,-14-10 0 4,-19-6-2 0,-12-7 2 0,-18-4 0-2,-12-7-3 2,0 2 0 0,-12 5 5 0,-27 3-4 0,-10 16-1 3,-9 17 1-7,-11 13 2 4,-7 20-2-3,-7 9 2 2,-2 11 0 2,-7 10 1-1,2 5 2-2,-1 11 4 3,2 0-4-2,4 0 6 3,9 0-8-6,7 0 3 4,4 0 0 0,8 0-1 0,2 11 3-2,7 8 5 7,5 11 11-8,0 6 6 2,4 15 6-1,-1 12-15 0,2 16 6 5,6 17 1-5,5 5-3-1,2 9 8 6,5 10-12-1,7-2 0-3,13-1-6-4,0-1 15 5,0-10-22-1,45-5 10 3,19-5-11-5,19-3 0 4,19-16 3-2,18-17-6 1,14-28 0-1,15-30 1 0,5-4-6 2,8-71 5-2,-7-37-4 1,-12-29-1-2,-28-28 3 4,-39-19-2-3,-39-5-5-1,-35-2-19 1,-2 22-47 1,-48 31-49 0,2 117-109-2,10 23-303 4</inkml:trace>
    </iact:actionData>
  </iact:action>
  <iact:action type="add" startTime="22186">
    <iact:property name="dataType"/>
    <iact:actionData xml:id="d5">
      <inkml:trace xmlns:inkml="http://www.w3.org/2003/InkML" xml:id="stk5" contextRef="#ctx0" brushRef="#br1">263 18398 67 0,'0'0'111'7,"0"0"9"1,0 0-5-1,0 0-3 1,0 0-3 0,0 0-23 0,0 0-7-2,10-14 27 2,-10 14 9 0,0 0-19 0,2 0 6-2,-2 0-4 2,0 0-5 0,0 0-7 0,0 14-19-1,0 15-33 0,0 15-19 1,0-6 15 0,0 10-4-2,0-6-1 2,0 4 0 2,-11 4-6-4,7-6 7 1,1-15-19 1,0-2 8 0,3-18 2-1,0-9 14 0,0 0-25 2,0 0 9-1,0 0-10-2,0 3 5 0,0-3-1 3,0 0 3-2,0 0 7 1,0 0-9-2,0 0 6 2,0 0-12 1,0 0 4-1,0 0-7-3,0 0 3 3,0 5 2 0,19 1 2 1,14 6-3-2,15-7-3 0,-8 3-4 0,-1-8 4 2,4 5 0-4,-4-5 2 4,-4 0-4-1,4 0 1-1,-8 6 3 1,7-6 6-1,-2 6 0 4,4-4 0-5,-4 0-4 0,-2 1 7 2,2 3-8-1,-3-6 5 1,1 6-10-2,6-6 0 2,-1 4 0-1,1-4 0 2,-1 7 0-3,-3 1 0 1,2-8 0 2,-5 5 0 1,0 2 0-2,-1-7 0-1,4 0 0 0,-4 4 0 0,-1-4 0-3,6 3 0 5,-1 0 0 4,1-1 0-7,0-2 0 0,-5 5 0 1,3-5 0-2,4 6 0 3,-3 0 0-2,4-4 0 3,-4 3 0-2,4 1 0 1,-3 0 0-1,2-6 0 0,3 5 0 2,3-5 0-2,5 3 0-1,-2 0 0 2,1 0 0 0,-4-3 0 0,-2 0 0 1,-1 0 0-1,-3 0 0 1,1 0 0-1,4 0 0-4,1 0 0 2,3 0 0 5,4 0 0-2,0 0 0-6,3 0 0 8,1 5 0-5,5 1 0 0,-2 0 0 0,-1-6 0 2,-8 5 0 1,3-3 0-1,-8 4 0-3,-2-2 0 4,-4 3 0 2,-5-7 0 0,3 0 0-9,-4 0 0 4,3 0 0 2,-1 0 0-1,4 0 0 0,2 0 0 3,6 0 0-1,-2 0 0-4,4 0 0 0,-3 0 0 3,-4 0 0 3,0 0 0-2,-5 0 0-5,-3 0 0 6,2 0 0-4,-3 0 0 0,1 0 0 3,1 0 0-2,3 0 0 0,2 0 0 0,-1 0 0 2,1 0 0 3,5-7 0-8,-3 3 0 1,3 1 0 4,2-2 0 2,1 5 0-6,1 0 0 2,-4 0 0-1,-3 0 0 1,1 0 0 0,-4-5 0 2,4 5 0-3,-3-6 0 2,-3 6 0-1,-4-6 0 2,-2 6 0-1,-3-5 0 3,-6 2 0-6,-2 3 0 1,-2-3 0 2,-3 0 0-3,0 3 0 4,-1 0 0-2,-1 0 0-1,1-5 0 3,6-1 0-2,-5 0 0 3,9 1 0-2,-3 3 0 0,2-4 0-1,-3 6 0 0,2-6 0-3,5-1 0 5,-3 1 0 0,4 2 0-3,2-3 0 0,1 2 0 2,3-3 0 1,2 1 0-2,4 3 0 0,-9-2 0 0,1-3 0 2,-9 5 0-2,-1 4 0-1,-6 0 0 2,-1-6 0 0,-3 6 0 1,-2 0 0-4,-3 0 0 4,-3 0 0-2,0 0 0 1,-4 0 0-2,0 0 0 2,0 0 0 0,0 0 0 1,0 0 0-4,0-6 0 3,0 6 0 0,0 0 0 0,0 0 0-2,0-11 0 2,0-8 0 1,0-19 0-2,0-17 0-1,3-10 0 3,3 2 0-1,-4 11 0 0,5 8 0-3,-4 20 0 4,0 10 0-2,-3 9 0 2,0 5 0-4,0 0 0 3,0 43-16 1,0 17-176 4,0 8-61-8,0-37-84 4,-3 4-440-3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8T04:25:57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75">
    <iact:property name="dataType"/>
    <iact:actionData xml:id="d0">
      <inkml:trace xmlns:inkml="http://www.w3.org/2003/InkML" xml:id="stk0" contextRef="#ctx0" brushRef="#br0">9644 7187 711 0,'0'0'301'3,"0"0"-162"4,0 0-31 2,0 0-10-3,0 0-18 4,-199 17 35-4,-4 0 58 1,-47 4-62 0,-29 6-26 2,2 0-13-1,15 8-18 0,9-4-54 9,11 0 0-16,3-1 0 8,12 0 0-4,33-6 0 2,36 1 0-1,38-1 0 4,45-8 0-2,33-1 0-4,35-13 0 5,7-2-155-1,42 0-99-1,13 0-137 2,-6 0-410 1</inkml:trace>
    </iact:actionData>
  </iact:action>
  <iact:action type="add" startTime="10041">
    <iact:property name="dataType"/>
    <iact:actionData xml:id="d1">
      <inkml:trace xmlns:inkml="http://www.w3.org/2003/InkML" xml:id="stk1" contextRef="#ctx0" brushRef="#br0">9694 9774 577 0,'0'0'406'5,"0"0"-231"1,0 0-43 1,0 0 54 0,-273 26-44 1,70 7-23-2,-44 3-26 2,-25-9-25 1,6-11-15-1,20-8-19 7,24-8-20-13,26 0-7 10,27 0-2-10,21 0-5 6,39 0-23 0,34 0-43 4,26 12-42-11,22 14-63 7,27-12-44 1,2 9-162-2</inkml:trace>
    </iact:actionData>
  </iact:action>
  <iact:action type="add" startTime="10709">
    <iact:property name="dataType"/>
    <iact:actionData xml:id="d2">
      <inkml:trace xmlns:inkml="http://www.w3.org/2003/InkML" xml:id="stk2" contextRef="#ctx0" brushRef="#br0">9796 12217 630 0,'0'0'288'4,"0"0"-124"1,0 0-40 3,0 0 0 1,-308 47 24-4,30-8-32 3,-56-6-10 0,-20-14-27-2,19-16-23 10,24-3-30-11,38 0-18 2,40-3-8 2,47 3-4-6,49 0-45 7,54 3-51-4,39 14-49 3,48-8-57-1,43-9-108-1</inkml:trace>
    </iact:actionData>
  </iact:action>
  <iact:action type="add" startTime="11420">
    <iact:property name="dataType"/>
    <iact:actionData xml:id="d3">
      <inkml:trace xmlns:inkml="http://www.w3.org/2003/InkML" xml:id="stk3" contextRef="#ctx0" brushRef="#br0">9333 14680 664 0,'0'0'244'4,"0"0"-63"2,-158-5 29 2,-19 5-26 0,-35 24-54 0,-19 17-33-1,-1-7-32 1,18-3-26 0,24-9-28 0,23-10-9 10,32-1-2-18,32-8-37 12,41-3-114-11,62 0-120 5,22-17-216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18T04:35:56.5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306">
    <iact:property name="dataType"/>
    <iact:actionData xml:id="d0">
      <inkml:trace xmlns:inkml="http://www.w3.org/2003/InkML" xml:id="stk0" contextRef="#ctx0" brushRef="#br0">7398 15071 434 0,'0'0'318'6,"0"0"-134"-6,0 0-52 1,0 0-5 10,0 0-31 1,0 0 17-11,0 0-1 12,0 0-10-13,34-9-7 23,-21 9 9-23,20 0-10 1,24 0-24 12,32 0-48-12,28 0 8 13,24 0-16-14,11 0-14 15,13 0 0-15,6 0 0 13,11-4 0-9,-7-11 0 2,-13 0 0 10,-28-5 0-16,-37 4 0 26,-28 2 0-26,-32 5 0 2,-21 4 0-1,-16 5 0 14,0-2 0-14,-10-11-64 13,-51-10-147-13,19 9 2 13,-13 3-166-14</inkml:trace>
    </iact:actionData>
  </iact:action>
  <iact:action type="add" startTime="4218">
    <iact:property name="dataType"/>
    <iact:actionData xml:id="d1">
      <inkml:trace xmlns:inkml="http://www.w3.org/2003/InkML" xml:id="stk1" contextRef="#ctx0" brushRef="#br0">13614 17027 844 0,'0'0'265'2,"0"0"-105"12,0 0 10-14,0 0-50 12,0 0-30-1,0 0-7-11,0 8-2 19,14-8-1-17,33 3-9 0,26-1-41 8,30-2 12 3,21 0-31-12,25 0-11 19,25 0 0-20,18 0 0 0,1-5 0 15,-7-8 0-15,-18-1 0 12,-34 2 0-8,-25 2 0 9,-28 1 0-12,-20 4 0 15,-19 0 0-16,-16 5 0 13,-18 0 0-12,-8 0 0 15,0 0 0-15,0 0 0 14,0 0-3-15,-3 0-176 22,-43 10-111-22,16-4-37 0,-2 7-550 15</inkml:trace>
    </iact:actionData>
  </iact:action>
  <iact:action type="add" startTime="5152">
    <iact:property name="dataType"/>
    <iact:actionData xml:id="d2">
      <inkml:trace xmlns:inkml="http://www.w3.org/2003/InkML" xml:id="stk2" contextRef="#ctx0" brushRef="#br0">20079 18550 328 0,'0'0'176'2,"0"0"62"1,0 0-19 22,0 0-49-25,0 0-46 1,0 0 8 12,0 0-12-12,-4 7-2 19,8-7-5-20,26 4-13 0,15 1-36 11,16 3-1 2,15-2-13-13,21 0-18 23,22-1-32-22,23-5 0 0,32 0 0 9,17 0 0-9,13 0 0 15,-3 0 0-16,-13 0 0 6,-19 0 0 19,-22 0 0-25,-27 6 0 0,-32-4 0 13,-25-2 0-11,-32 0 0 19,-16 0 0-20,-14 0 0-1,-1 6 0 25,0-6 0-25,0 5 0 3,-4 1 0-3,-39-6 0 13,-24 6-127-11,-33 8-50 13,48-9-88-15,7 7-136 13</inkml:trace>
    </iact:actionData>
  </iact:action>
  <iact:action type="add" startTime="9199">
    <iact:property name="dataType"/>
    <iact:actionData xml:id="d3">
      <inkml:trace xmlns:inkml="http://www.w3.org/2003/InkML" xml:id="stk3" contextRef="#ctx0" brushRef="#br1">10852 3508 287 0,'0'0'178'3,"0"0"-38"-3,0 0-16 10,0 0-3-8,0 0-11 10,0 0-19-11,0 0-27 26,12 4-7-26,-12-4-3-1,0 0 8 15,0 0-4-13,0 0-10-1,0 0-7 16,0 1 0-17,-23 5 7 17,-1 0-17-17,-7-4 2 15,-1 1-1-14,3-1 0 1,-5-2 0 14,-2 0 4-15,3 0-10 15,-6 0 7-14,-1 0-6 4,1 0-12 25,-8-2 16-31,-3-9-6 1,-5 4-4-1,-6-2-5 5,0 1 14 15,-5 2-11-19,7 3-5 0,1 1 6 32,-3 2-1-33,-2 0-8 2,-5-3 1-1,-5 3-4 0,1 0-8 5,-4 0 0 13,-6 0 0-18,0 0 0 4,-1 0 0 13,4 0 0-15,0 0 0-2,7 0 0 15,-4 0 0-14,5 0 0 1,-2 0 0 27,4 0 0-29,1 0 0-1,-1 0 0 0,1 0 0 18,8 0 0-14,-1 0 0-4,3 0 0 16,3 0 0-15,2-5 0 18,-2-2 0-18,2 5 0 0,1 0 0 14,7-1 0-14,3-2 0 20,-1 1 0-21,0-1 0 1,-5-1 0 16,-7-2 0-16,-3 0 0 3,-1-1 0 2,-1 2 0 13,0 1 0-18,1-2 0 2,2 5 0 5,2-2 0 14,7 2 0-19,-4 1 0-3,1-4 0 6,-4 2 0 14,3 0 0-19,-3-2 0 0,1 4 0 15,-1-1 0-15,-2 3 0 4,-4 0 0 3,-4 0 0 11,3 0 0-18,6 0 0 0,-2 0 0 16,6 0 0-16,-5 0 0 4,5 0 0 15,-3 0 0-17,7 0 0-3,-1 0 0 23,1 0 0-21,1 0 0-1,5 0 0 17,2 0 0-18,-2 0 0 0,0 5 0 18,4 1 0-16,2-4 0 16,7 4 0-17,-4 0 0-1,5-1 0 17,4 0 0-16,4 4 0 2,2-4 0 15,0 1 0-18,-4 2 0 6,1 0 0 24,0 1 0-29,3-1 0-1,0-1 0 1,3-1 0 18,3 2 0-19,-4 1 0 1,5-1 0 24,-2 3 0-23,1-3 0-2,-1 6 0 3,0 5 0 7,6 5 0-7,-8 3 0 15,-1 4 0-17,3 2 0 5,-1-4 0 11,4-2 0-17,2 9 0 6,1 7 0 15,-2 0 0-21,7 8 0 1,-1 4 0 25,-3 0 0-22,5-2 0-4,1 7 0 1,0-5 0 16,0 6 0-16,0 8 0 5,0 4 0 14,7 5 0-18,4 6 0-2,0-2 0 20,-1 0 0-18,0-8 0-1,1-6 0 3,2-2 0 20,-2 2 0-24,-1 0 0 0,-4 1 0 8,1 3 0 13,-3-13 0-19,-4 2 0-2,4-13 0 5,-1-4 0 19,1-1 0-24,-2-11 0 0,2 1 0 24,2-3 0-22,-3 0 0 1,-2 8 0-2,7 10 0 21,-8-9 0-22,0 1 0 0,3-16 0 19,-1-14 0-19,-2-8 0 4,4-2 0 18,-4 0 0-21,0 0 0 0,3 0 0 2,4 0 0 16,20 0 0-17,9 0 0 18,22 0 0-20,13 0 0 1,0 0 0 5,18 0 0 16,9 0 0-22,5 0 0 1,0 0 0 6,4 0 0 26,-6 0 0-32,11 0 0 2,3 0 0-3,4 0 0 1,11 0 0 5,9 7 0 3,8 1 0 13,0-6 0-22,-11-2 0 0,-11 0 0 6,-15 0 0 18,-10 0 0-24,-2 0 0 1,1 0 0 5,1 0 0 15,-2 0 0-21,2 0 0 1,-4 0 0 6,8 0 0 14,0 6 0-19,-3-2 0-2,-4-2 0 7,-7-2 0 17,2 0 0-24,0 0 0 0,-6 0 0 6,4 0 0 17,-3 0 0-23,-2 0 0 1,1-6 0 5,-1-2 0 18,2 0 0-23,-1 1 0-1,3 0 0 6,-4 2 0 15,-4-4 0-20,3 7 0-1,-5-2 0 22,5 4 0-20,-2 0 0-2,0 0 0 22,-3 0 0-22,-6 0 0 2,-5 0 0 4,-5 0 0 2,-5 0 0-3,-3-2 0 19,-7-4 0-23,-3 1 0-1,-5-1 0 6,-6 4 0 18,-6-3 0-24,-4 5 0 0,-9-3 0 5,-1 0 0 18,-4 0 0-23,-1 0 0 0,1 3 0 19,-5 0 0-18,-5 0 0 5,3-2 0 15,-3 2 0-20,0-2 0 0,0-15 0 17,3-16 0-17,0-19 0 0,1-19 0 20,-4-11 0-21,0-12 0 1,0-4 0 7,0-6 0-2,-4 2 0 17,-10 4 0-23,-1 8 0 1,6 3 0 6,-1-6 0 0,1 5 0 18,-2-5 0-25,7 3 0 0,1 8 0 6,0 5 0 17,3 10 0-20,-6 4 0 0,6 10 0-2,-1 7 0 5,1 4 0 4,-3 1 0-5,3 2 0 17,0 5 0-20,-3 1 0-1,3 0 0 20,-4 0 0-20,3 1 0 0,-3-2 0 2,1 7 0 20,0 5 0-21,-1-1 0-2,2-1 0 21,-5 0 0-20,2-1 0 0,-1 0 0 3,3-2 0 16,-4 3 0-19,-3 2 0 2,6 3 0 19,0 5 0-20,-3 9 0-2,7 3 0 36,-2 2 0-36,-1 0-28 1,-2 0-55 0,-8 10-43 0,-5 28-69 6,4-14-114 0,9 4-118 13</inkml:trace>
    </iact:actionData>
  </iact:action>
  <iact:action type="add" startTime="12094">
    <iact:property name="dataType"/>
    <iact:actionData xml:id="d4">
      <inkml:trace xmlns:inkml="http://www.w3.org/2003/InkML" xml:id="stk4" contextRef="#ctx0" brushRef="#br1">10543 5893 368 0,'0'0'188'5,"0"0"-36"17,0 0-13-21,0 0-41-1,0 0-23 12,0 0-2-11,0 154-1 25,0-121-5-26,0 1 5 1,0 1-3 19,5-3 10-20,7 6-28 2,2 5-3 13,6 3 2-15,-2 2-2 18,4-4-9-16,2-6 6-1,2-3-1 17,5 4-2-18,3-5-3 4,6 2-12 14,2 3 0-18,7 1 1 3,9-1-6 20,11 8-3-23,10 5-10 0,16 5-6 8,11 2 8 2,14 4 8 11,11 4-8-20,11 8-6 0,10 6 0 5,2 6-2 15,14 7-3-19,0 1 0-1,1-3 0 5,-4-4 0 16,-4-2 0-20,-3-13 0-2,0-6 0 6,7-11 0 14,-7-4 0-18,1-8 0-2,3-5 0 7,1-1 0 13,-5 0 0-17,-3 3 0-3,-7 3 0 8,-3 3 0 12,5 2 0-18,-4-2 0-2,0 2 0 7,-7 0 0 16,2 0 0-22,0 6 0 0,9 5 0 5,5 0 0 11,-3 0 0-11,1 0 0-6,-4-4 0 6,2-2 0 12,4-5 0-14,-1-3 0-3,3-4 0 6,5-5 0 14,-3 5 0-19,3-5 0-1,-4 9 0 7,-5-6 0-3,-1 4 0 15,3-3 0-17,6 2 0-2,5 7 0 5,8 4 0 2,-2 0 0 15,15 6 0-21,-2 2 0 1,1 1 0-3,6 5 0 22,-4 3 0-19,1-1 0-2,-2 8 0 16,-6-2 0-13,1 10 0-3,3-2 0 4,4 7 0 14,0 1 0-19,0-1 0 7,-10-10 0-2,-3-4 0 2,-17-9 0 11,-12-8 0-12,-16-7 0-6,-21-12 0 5,-19-12 0 14,-12-4 0-14,-24-14 0-4,-19-5 0 5,-15-3 0 16,-14-3 0-22,-7 2 0 1,0 1 0 6,0-3 0 15,0 0 0-22,0 0 0 1,0 2 0 18,0-2 0-19,0 3 0 26,0-3 0-25,0 0 0-1,0 0 0 1,7 0 0 20,19 0 0-20,3 0 0-1,10 0 0 20,-8 0 0-20,4 0 0 1,-3 0 0 23,4-5 0-23,-4 0 0 0,-4 0 0 2,-1 1 0 17,0 1 0-19,-5 1 0 4,2 2 0-2,-1 0 0 15,-1 0 0-17,-3 0 0 5,-1-3 0 16,0 0 0-22,2 3 0 1,3 0 0 19,1-2 0-18,4 2 0-1,-4 0 0 37,-1 0 0-38,-4 0 0 1,-3 0 0-1,-9 0 0 0,4 0 0 7,-11 0 0-3,2 0 0 19,-2 0 0-23,0 0 0 1,0 0 0 20,0-3 0-20,0-11 0 0,-33-16 0 21,-25-9 0-21,-15-9 0-1,1 0 0 8,1 9 0-3,2 3 0 18,4 5 0-21,13 10 0-1,13 6 0 6,16 5 0-4,11 8 0 17,4 2 0-19,8-4 0 4,0 4 0 15,0 0 0-18,0 0 0-1,0 0 0 20,0 0 0-21,20 0 0 1,30 4 0 20,22 23 0-20,-3 0 0-1,-2 3 0 7,-3 1 0 1,-8-2 0 12,-2-2 0-18,-13-4 0-2,-14-7 0 7,-12-5 0 15,-8-6 0-21,-4 7 0 0,-3 12 0 5,0 17 0 18,-14 11 0-24,-24 2 0 1,-2-4 0 19,-2-7 0-20,2-7 0 1,5-7 0 27,0-6 0-27,12-10 0 0,5-1 0-1,4-7 0 5,10-3 0 19,1-2 0-24,-4 0 0 1,7 4-30 18,0-1-98-16,18-3-111-2,10 0-155 16,9 0-306-17</inkml:trace>
    </iact:actionData>
  </iact:action>
  <iact:action type="add" startTime="14303">
    <iact:property name="dataType"/>
    <iact:actionData xml:id="d5">
      <inkml:trace xmlns:inkml="http://www.w3.org/2003/InkML" xml:id="stk5" contextRef="#ctx0" brushRef="#br1">29835 9524 349 0,'0'0'166'2,"0"0"-10"4,0 0 11 1,0 0-47 13,0 0-36-20,0 0-14 11,0 0-21-11,-8 5 8 22,-39-2 22-21,-20-3-13-1,-15 3 10 13,-16-3-9-13,-5 1-8 22,-12 3-16-22,-9-1 1 0,-10-3 9 12,-12 0-2 1,3 3-6-12,-1-3-5 10,7 0-11-10,16 0 3 14,6 0-10-14,14 0 5 15,3-14-4-15,11-2-3 21,-2-3-2-21,0 2 4-1,6 6-9 5,0 3-13 18,2 3 0-22,11 1 0-1,-1-1 0 12,-2 0 0-11,0 1 0 13,1-4 0-13,-7 3 0 13,3-3 0-12,1 2 0 11,0 1 0-12,6-4 0 14,-7 4 0-14,5 5 0 13,2 0 0-13,4 0 0 13,2 0 0-13,-3 0 0 20,-2 0 0-20,4 0 0-1,1 0 0 12,1 0 0-8,4 2 0 10,-5 1 0-14,2-3 0 14,0 4 0-13,4-4 0 10,4 0 0-6,3 0 0 6,0 0 0 2,-1 0 0-12,-2 0 0 2,-2 0 0 10,-2 0 0-10,-3 0 0 14,-4 0 0-16,-3-9 0 11,-1 4 0-11,-1-7 0 13,0 4 0-13,-2 2 0 22,-2 6 0-23,-2 0 0 0,-1 0 0 5,-12 0 0 12,5 0 0-17,-1 0 0 16,-2 0 0-14,7 12 0 15,1-3 0-17,10 1 0 0,3 2 0 12,8-3 0 1,0 6 0-12,-1-1 0 5,-5 0 0 8,6-4 0-13,1 0 0 14,4 2 0-14,2-3 0 12,8-5 0-12,3 4 0 11,2-5 0-11,5 2 0 12,3 2 0-9,3-5 0 9,-3 4 0-13,-2 2 0 25,-1-2 0-24,2-1 0-1,-1-1 0 23,4-4 0-21,-1 4 0-1,4-4 0 0,4 0 0 11,6 0 0-8,2 0 0 11,9 0 0-15,0 3 0 14,3-3 0-13,0 0 0 11,0 0 0-8,0 0 0 12,0 3 0-16,0 2 0 16,0 9 0-16,0 10 0 12,0 7 0-11,0 4 0 12,0 5 0-12,0 5 0 13,0 4 0-13,0 3 0 11,0 0 0-8,0 2 0 9,0 1 0-12,0 5 0 14,0 3 0-14,0 9 0 13,0-7 0-13,0 2 0 21,0-5 0-22,0-2 0 1,0 6 0 12,0 0 0-12,0-1 0 12,0-5 0-13,0-7 0 14,0-7 0-12,0-3 0 12,0 0 0-14,0-4 0 14,0-1 0-12,0 0 0 21,3 1 0-23,0-3 0 0,4-1 0 26,-2-3 0-26,-3-7 0 2,3 3 0-1,-2-5 0 13,0-3 0-13,-2 6 0 12,4-2 0-11,-5 3 0 9,3-5 0-6,1 2 0 8,-4-1 0-12,0 2 0 12,0-1 0-9,0 2 0 9,0 11 0-12,0-1 0 12,1-1 0-12,3 1 0 12,-4-9 0-10,0-2 0 10,0-2 0-11,0-6 0 13,0 1 0-14,0-5 0 12,0-8 0-13,0-3 0 12,0 2 0-9,3-1 0 19,10 2 0-21,8 0 0-1,7 2 0 15,13-2 0-14,-1-1 0 12,2 3 0-13,7-2 0 12,4 3 0 1,4 3 0-11,3 2 0 3,-1 4 0 9,-7 2 0-13,-1 0 0 9,-3 1 0-8,1-4 0 11,-5 1 0 10,7-7 0-19,-3-1 0-4,9-1 0 0,11-2 0 17,11 1 0-15,6 3 0 0,-1-3 0 11,2 1 0-10,-9-3 0 12,-6-1 0-13,-3-2 0 12,-4-2 0-14,2 0 0 13,0 0 0-12,5 0 0 21,2 0 0-21,0 0 0-1,-1 0 0 13,-3 0 0-11,3 0 0 10,-2 0 0-8,3 0 0 10,-3 0 0-13,0 0 0 10,-1 0 0-6,3 0 0 9,-3-2 0-13,1-2 0 10,-9-1 0-10,-1 2 0 13,-2 0 0-13,-3 3 0 24,0 0 0-24,-8 0 0-1,2 0 0 4,-5 0 0 12,0 0 0-15,2 0 0 12,5 0 0-12,3 0 0 14,-4 0 0-15,5 0 0 15,0 3 0-15,3 0 0 14,6-1 0-13,3 5 0 22,-5-5 0-22,3 4 0-1,-4-4 0 13,-3 3 0-12,2 2 0 13,-3-2 0-14,5-3 0 12,-1 1 0-9,3-1 0 9,3-2 0-7,3 0 0 7,-3 0 0-11,0 0 0 22,0 0 0-22,-4 0 0-1,2-7 0 13,-2-5 0-11,-2 2 0 10,-2-2 0-11,3 2 0 11,-2-1 0-10,-1-1 0 11,1 2 0-9,5-1 0 10,-3 0 0-14,3 3 0 15,-1 2 0-14,-2 4 0 13,1-1 0-13,-2 1 0 15,0 2 0-15,-1 0 0 12,1-3 0-13,-1 3 0 15,5-4 0-14,4 1 0 13,9-1 0-13,10 1 0 11,-4 0 0-9,1 3 0 19,-2-6 0-22,-8 1 0 0,-8-1 0 14,-3-1 0-13,-8-2 0 13,-5 4 0-14,-7-1 0 13,-3 4 0-10,-5-4 0 7,-3 1 0-5,1-1 0 10,-3 0 0-15,-7 5 0 13,-5-3 0-12,-4 4 0 14,-7-2 0-15,-5 2 0 15,-3-3 0-14,3 3 0 12,1 0 0-12,-1 0 0 14,0 0 0-14,-1-14 0 13,0-14 0-13,-2-16 0 21,0-15 0-21,0-12 0-1,0-14 0 13,-4-8 0-12,-6-12 0 14,1-4 0-14,1 4 0 12,3 6 0-12,3 6 0 14,-3-1 0-14,4 0 0 12,-5-1 0-12,6 3 0 21,-2 1 0-21,2 6 0-1,0 4 0 24,0 9 0-23,0 10 0 1,0 4 0-1,0 7 0 11,0 3 0-8,0 5 0 11,-5 2 0-15,2-1 0 16,-2 5 0-15,-1-2 0 11,-5 4 0-11,4 1 0 11,-6 5 0-9,0 4 0 11,2 0 0-13,0 8 0 15,4 1 0-15,0 3 0 13,-2-1 0-13,1 1 0 4,1-1 0 20,-2 3 0-24,4 0 0-1,-2 0 0 13,4 3 0-12,-4-1 0 13,1 6 0-14,-1 3 0 14,3-2 0-13,1 2 0 12,-5 0 0-12,6 0 0 22,2 0 0-22,0 0 0-1,-3 0 0 12,3 0 0-11,0 0 0 12,-2 0 0-8,-14 0-89 7,-15 0-94-10,-25 0-3 10,22 0-103-11,-3 0-147 11</inkml:trace>
    </iact:actionData>
  </iact:action>
  <iact:action type="add" startTime="19162">
    <iact:property name="dataType"/>
    <iact:actionData xml:id="d6">
      <inkml:trace xmlns:inkml="http://www.w3.org/2003/InkML" xml:id="stk6" contextRef="#ctx0" brushRef="#br2">16849 4238 478 0,'0'0'309'4,"0"0"-114"8,0 0-59-7,0 0-21 5,0 0-16 12,0 0-25-22,0 0-9 0,53 0-11 13,-53 0-6-13,0 0-4 12,0 0-7 9,0 0-15-20,0 0-7-1,-23 0 7 12,-24-3 20-10,-8 1-6 0,-9 2-13 14,-13-2 3-15,-6 2 0 13,4-3-3-13,-1-2 4 11,12 5-6-7,5-4-1 8,1 4-3-12,4-1 1 14,4 1-3-14,-1 0 2 15,3 0-7-16,4 0-4 14,1 0 1-14,2 0-7 12,6 0 0-11,-1 0 0 11,4 0 0-9,2 0 0 11,1 0 0-13,8 5 0 12,1-3 0-11,6 1 0 13,-2 0 0-14,10-3 0 22,-3 2 0-22,1 0 0-1,3-2 0 4,-3 0 0 19,-1 3 0-22,0-3 0-1,6 0 0 14,-8 4 0-13,2-4 0 14,-3 0 0-14,2 3 0 12,2-3 0-13,-1 2 0 13,6-2 0-10,5 3 0 11,-3-1 0-14,1 4 0 12,-2-3 0-8,-4 2 0 18,4-5 0-21,-1 3 0-1,6-1 0 24,-2-2 0-23,0 6 0 0,-1-2 0 11,-2 3 0-10,4 3 0 3,-1 4 0 9,-3 5 0-13,2 4 0 11,1 0 0-11,-4 3 0 11,7 7 0 2,-1 7 0-13,-2 7 0 3,-1 5 0 11,-2-3 0-15,0 1 0 17,-1-4 0-16,2 3 0 6,2-2 0 17,-1-1 0-24,2 0 0 2,-1-2 0-1,-1 1 0 12,1-7 0-9,-1-2 0 10,3-1 0-14,1 2 0 12,0-1 0-9,0 3 0 10,0-3 0-12,-3-1 0 11,3-3 0-6,-3 7 0 7,-1 1 0-12,4-4 0 13,-3 7 0-13,3-7 0 11,-3 3 0-10,0-3 0 11,0-3 0-11,-1 1 0 11,3 3 0-12,1 1 0 11,0 0 0 14,0 1 0-26,0 4 0 1,0-4 0-1,0-1 0 25,0-5 0-25,0-5 0 1,0-4 0 11,0-5 0-11,0 1 0 3,0-2 0 9,0 1 0-8,0-3 0 2,-4-4 0 15,4-4 0-22,0-5 0 0,0-3 0 15,0 0 0-15,0 0 0 13,0 0 0-11,0 0 0 8,0 0 0 3,0 0 0-12,0 0 0 23,12 0 0-22,22 0 0-1,11 0 0-1,10 0 0 16,10 0 0-16,16 3 0 24,3-2 0-24,2 6 0 1,-1-2 0 12,-6 0 0-13,4 1 0 15,-5-3 0-14,3 2 0 13,0 0 0-13,-2 1 0 12,0-3 0-12,-3 2 0 20,-7-5 0-20,-4 0 0-1,-6 0 0 14,-2 0 0-12,-9 0 0 11,-9 0 0-13,1 0 0 16,-12 0 0-14,-1 0 0 11,-8 0 0-13,-3 0 0 12,1 0 0-8,-9-2 0 10,-6 2 0-14,3 0 0 12,-2 0 0-8,-3 0 0 9,0 0 0-13,0 0 0 24,0 0 0-23,0 0 0-1,0 0 0 13,0-6 0-13,3 4 0 13,3-4 0-13,-4 3 0 13,-2 3 0 0,0 0 0-12,0 0 0 13,0 0 0-14,0 0 0 21,0 0 0-20,0 0 0-1,0 0 0 14,0 0 0-14,7-2 0 22,6-6 0-21,10-6 0-1,2-3 0 12,-4 3 0-8,-2 2 0 10,-4 0 0-14,-4 2 0 29,1-2 0-27,0 2 0-1,1-10 0-1,0 1 0 14,-2-5 0-14,-1-4 0 5,-3-3 0 19,1-1 0-23,-2-6 0-1,-5-7 0 13,-1-3 0-11,0-13 0 10,0-4 0-11,0-8 0 17,0-4 0-17,-1-5 0 3,-15-3 0 4,-2-3 0 2,3 3 0 6,-7 6 0-14,7 5 0-1,-2 8 0 16,4 4 0-16,1-4 0 11,0 6 0-12,1-5 0 17,4-1 0-16,3-3 0 15,1 6 0-16,3 6 0 3,0 9 0 7,0 17 0 9,0 6 0-19,0 12 0 1,0 7 0 14,0 1 0-14,0 5-27 7,0 0-77 8,0 0-64-16,0 13-56 15,0 14-191-14</inkml:trace>
    </iact:actionData>
  </iact:action>
  <iact:action type="add" startTime="21585">
    <iact:property name="dataType"/>
    <iact:actionData xml:id="d7">
      <inkml:trace xmlns:inkml="http://www.w3.org/2003/InkML" xml:id="stk7" contextRef="#ctx0" brushRef="#br2">16785 6178 639 0,'0'0'205'4,"0"0"-53"-4,0 0-46 12,0 0-41 8,0 0 1-19,0 0-9-1,0 0 6 9,83 87-10 12,-66-44 11-21,8 16-16 0,-1 4-15 11,3 9 23-10,4 7-21 21,1 1 12-21,2 0-7-1,1-2 9 11,1-2-5 3,0 0-2-13,-3 1-4 14,-1 2-5-15,1 3-5 11,-7 3-3-10,3 3 1 18,-7 5 1-19,9 1-21 4,3 14-6 5,6 10 0 11,9 9 0-19,3 8 0-1,10 2 0 11,3 3 0-8,-4-9 0 15,2 0 0-18,-1-3 0 3,5-6 0 8,-4-4 0 5,-2-5 0-16,-5-7 0 12,-1-10 0-11,-3-10 0 13,-2-7 0-11,-11-11 0 10,3-2 0-13,-6-3 0 14,5 0 0-12,0 7 0 11,-1 5 0-12,1 4 0 14,7 1 0-14,0 2 0 23,4 7 0-24,6 5 0 0,3 4 0 5,1 6 0 1,4-1 0 7,1-3 0-10,-4-1 0 13,2-4 0-15,-2 1 0 12,6 2 0-12,-1-4 0 14,6-5 0-15,0-3 0 14,0-10 0-14,2-8 0 14,-3-1 0-12,-7-4 0 22,-4 2 0-24,2 1 0 0,-5-5 0 4,0-2 0 11,-1-7 0-13,-4-6 0 21,1-6 0-22,-3-4 0-1,-4-8 0 14,1-3 0-12,-1-4 0 8,4-4 0-8,3-4 0 12,12 3 0-12,3-2 0 10,6 6 0-10,2 1 0 12,0 3 0-13,-6 0 0 13,-3 2 0-13,5 2 0 15,3-1 0-15,4 3 0 11,-2 0 0-11,0-1 0 14,-5-3 0-14,-8 1 0 13,-7 0 0-13,0-2 0 14,-8 2 0-14,1 0 0 11,-2-10 0-10,-5 5 0 12,0-3 0-14,2 2 0 24,-2-1 0-23,0 0 0-1,-1 3 0 4,-6-6 0 21,0 0 0-24,1-1 0-1,1 1 0 5,2 2 0 9,5 6 0-13,6-4 0 28,4 5 0-29,2-4 0 0,-1-1 0 0,-3-1 0 12,-5-3 0-7,0-2 0 10,-9-1 0-15,-6-7 0 11,-3 3 0-7,-2-4 0 9,2-3 0-13,-2 1 0 16,-6-1 0-15,-6-3 0 13,-5 3 0-12,-9-3 0 11,1 2 0-12,-1-2 0 12,-1 0 0-11,-3 0 0 10,2 0 0-10,0 0 0 4,-2 0 0 7,4 0 0 0,-4 0 0-13,0 0 0 14,0 0 0-14,0 0 0 22,0 0 0-21,3 0 0-1,-3 0 0 13,0 0 0-13,4 0 0 11,-4 0 0 1,0 0 0-10,0 0 0 19,11 0 0-20,6 0 0-1,9 0 0 12,8 5 0-11,-8 1 0 13,-2 0 0-13,-4-4 0 13,-6-2 0-12,-1 0 0 12,-5 0 0-13,-1 0 0 13,-1 0 0-14,-5 0 0 15,-1 0 0-14,0 0 0 14,0 0 0-14,0 0 0 13,0 0 0-13,0 0 0 21,0 0 0-21,0 0 0-1,0 0 0 12,0-8 0-12,-16-30 0 12,-17-12 0-8,-11-4 0 11,1 2 0-14,0 2 0 14,2 4 0-14,1 5 0 12,7 2 0-12,3 9 0 14,5 8 0-13,1 3 0 10,6 9 0-11,7 3 0 5,1 3 0 8,7 1 0-13,3 3 0 24,0-3 0-24,0 3 0-1,0 0 0 12,0 0 0-12,0 0 0 21,0 0 0-20,0 0 0-1,13 17 0 12,18 26 0 0,11 12 0-11,3 5 0 13,-10-7 0-13,-7-4 0 11,-6-3 0-10,-10-6 0 13,-9-4 0-14,-3 1 0 4,0-2 0 11,-8 6 0-16,-21 0 0 16,-4 0 0-15,-4-3 0 10,-1-6 0-10,15-4 0 19,2-11 0-20,8-7 0 3,8-10 0 23,2 0 0-23,3 0 0-1,0 0-126-1,0-38-119 12,0-33-59-12,21 28 26 9,23-3-542-5</inkml:trace>
    </iact:actionData>
  </iact:action>
  <iact:action type="add" startTime="23857">
    <iact:property name="dataType"/>
    <iact:actionData xml:id="d8">
      <inkml:trace xmlns:inkml="http://www.w3.org/2003/InkML" xml:id="stk8" contextRef="#ctx0" brushRef="#br2">28481 12217 544 0,'0'0'197'2,"0"0"-42"2,0 0-38 22,0 0-42-25,0 0 4-1,0 0-2 10,0 0-18-10,26-15-9 23,-55 6-1-23,-19 4 44 0,-12-3-42 16,-11-1 5-15,-8 1-11 20,-11 3-3-21,1-4 2 0,-8 6 6 19,0-1-8-16,2 0-8-1,3-1 3 20,5-1-5-21,-1 4-9-1,7-3 9 5,-1-1-2 2,0-2-7 2,-5 2-12 13,-5 0-11-20,-3-1 0-1,-2 4 0 6,3-2 0 12,1 5 0-18,-8 0 0 0,1 0 0 19,0 0 0-17,-7 0 0-2,1-4 0 20,6 3 0-21,-2-3 0 1,12 1 0 4,6-2 0 20,5 0 0-25,2-1 0 1,1 3 0 5,3 1 0 15,-3-3 0-19,1-2 0-1,4 0 0 5,1-5 0 12,4 1 0-14,-1 2 0-4,8-7 0 8,-2 9 0-1,1-4 0 13,-5 5 0-18,1 1 0-1,1 0 0 5,-10 2 0 1,-2 3 0 16,-7 0 0-23,5 0 0 1,2 0 0 4,4 0 0 19,6 0 0-24,9 0 0 1,1 0 0 20,6 0 0-20,5 0 0 0,6 5 0 17,1 0 0-17,5 1 0 1,-2-3 0 6,3 2 0 14,1 1 0-22,-2 0 0 1,4-1 0 25,-4 3 0-23,3-3 0-3,-2 3 0 1,-3 0 0 8,-6-1 0 13,1-2 0-21,-9 0 0 0,-4 0 0 5,1 2 0 15,-4-2 0-19,6 0 0-2,2-3 0 6,6 7 0 14,0-4 0-18,9-2 0-1,-3 6 0 27,12-7 0-28,-1 4 0 1,9-4 0 0,2 1 0 19,6-3 0-19,7 2 0-1,0-2 0 17,0 0 0-13,0 0 0-3,0 0 0 17,0 0 0-17,0 12 0 18,0 7 0-18,0 9 0-1,0 4 0 6,0 9 0 16,4 2 0-21,5 1 0-1,-5 6 0 36,1 2 0-36,0 0 0 1,3 0 0-1,1 3 0 1,-2 3 0 4,1-1 0 19,-2 3 0-22,1-2 0-2,-4-2 0 6,2-1 0 18,-3 0 0-24,6 0 0 1,-4-2 0 5,1 6 0 0,0-3 0 19,-2-3 0-20,0-3 0-4,1-7 0-1,-1 1 0 7,-3-1 0 15,3 2 0-22,0-2 0 1,-1-1 0 23,5-4 0-20,-4-3 0-3,-1-2 0-1,-2-3 0 19,4-3 0-17,-4 6 0-1,0-1 0 6,0 1 0 13,0-2 0-20,0-1 0 5,0-5 0 15,0 0 0-19,0-4 0 0,0 1 0 21,0 0 0-22,0 2 0 1,0 0 0 4,0 1 0 14,0-2 0-19,0-4 0 6,0-7 0 15,0-2 0-21,0-5 0 1,0 1 0 20,0-6 0-21,0 3 0 1,0-3 0 20,0 0 0-19,0 0 0-1,39 0 0 19,19 0 0-20,10 0 0 1,1 0 0 20,7 0 0-21,0 0 0 0,3 0 0 21,-2 0 0-18,-1 5 0-3,-3 3 0 23,-2 1 0-23,9-1 0 0,3-1 0 20,5 2 0-19,5-2 0 0,8 0 0 22,5-4 0-23,-4 2 0 1,-9-3 0 6,-4-2 0 0,-8 0 0 15,1 0 0-22,3 0 0 1,-3 0 0 22,-1 0 0-21,1 0 0 0,-1 0 0-1,-2 0 0 21,0 0 0-22,4 0 0 1,-1 0 0 21,-1 0 0-20,4 0 0-1,-2 0 0 19,-1 0 0-20,-3 0 0 1,-1 0 0 22,-1 0 0-21,-5 0 0-2,4 0 0 6,-2 0 0 16,-5-2 0-22,5-6 0 0,1 1 0 5,4-3 0 19,7-1 0-24,-3 3 0 2,5-3 0 3,-6 3 0 4,-9-4 0 26,-4 5 0-33,-5-5 0-2,-4 2 0 1,-5 3 0-1,-5-5 0 6,-8 4 0 15,3-1 0-19,2 2 0-2,1-5 0 5,4 0 0 17,-6 9 0-20,8-7 0 0,-6 2 0 4,-4 3 0 15,-2-1 0-21,-5 0 0 1,-2 6 0 6,6-1 0 15,-6 1 0-21,0-4 0-1,0 4 0 23,-3-3 0-22,-8 3 0 0,-1-2 0 20,-4 2 0-21,-4 0 0 0,1 0 0 6,-3 0 0 18,2 0 0-24,5 0 0 1,0 0 0 5,2 0 0 12,-4 0 0-15,1 0 0-2,-4 0 0 17,1 0 0-14,4 0 0-3,-1 0 0 21,4 0 0-22,-1 0 0 1,0 0 0 4,-4 0 0 18,-5 0 0-22,-2 0 0-1,4 0 0 23,-2-3 0-22,-2 3 0 0,5-4 0 20,-1 4 0-21,1 0 0 1,-5-4 0 19,-4 4 0-19,-1 0 0 0,-6 0 0 7,0 0 0-3,0 0 0 3,0-4 0 12,3 0 0-19,0-11 0 2,9-8 0 18,-3-16 0-19,3-14 0-2,-6-14 0 20,-2-18 0-20,-4-17 0 0,0-17 0 9,0-15 0 13,0 5 0-20,0 3 0-2,0 16 0 6,0 7 0 16,0-1 0-22,0-3 0 1,0 3 0 24,0 2 0-22,0 10 0-3,0 1 0 1,0 7 0 24,0 10 0-22,0 8 0-2,0 14 0 0,0 11 0 5,0 12 0 17,0 9 0-23,0 9 0 1,0 8 0 8,0 3 0-6,0 0-34 23,0 0-78-22,-14 0-51-3,-3 3-22 0,5 11-77 23,-4 5-68-20</inkml:trace>
    </iact:actionData>
  </iact:action>
  <iact:action type="add" startTime="28043">
    <iact:property name="dataType"/>
    <iact:actionData xml:id="d9">
      <inkml:trace xmlns:inkml="http://www.w3.org/2003/InkML" xml:id="stk9" contextRef="#ctx0" brushRef="#br3">27700 5907 568 0,'0'0'208'1,"0"0"-132"8,0 0 23 7,0 0-25-15,0 0-58 28,0 0 0-28,0 0 29-1,-51-19-4 0,30 19-4 20,5 0-1-20,-1 0 7 2,3 0 7 18,-1 0-16-19,-6 0 8-1,-3 0-1 23,-12 0 6-23,3 0-23 1,-7 0 0 19,-9 0-6-20,4 11 2 1,-8-3-1 17,0-3 1-17,-4 4 5 2,1-6-9 5,-7-1 5-2,0 3 3 15,0 2-16-19,-5 0 2 1,1 3 14 3,-2-1-7 16,-1 2-5-22,0 4 0 1,1-2 12 5,-5 4-14 16,0-2-6-19,2 3 12-2,-3-1-11 5,-1-5 8-1,-2 3-1 17,6-3-3-22,2 0 1 1,4-4-5 21,-1 3-2-21,1-6 3-1,7 0-3 23,-6-1 6-22,8-2 3 0,-3 1-4 6,-2 0 2-4,5-3 0 19,-8 2-1-21,9 3 0 1,-2 1-4 5,-3 0 6 2,-1-1-5 13,-4 4-1-21,-4-4 0-1,-2 0-2 6,-12 2 0 16,-4-5-3-22,-3 0 2 1,1-2-2 21,-3 0-1-21,3 0-2 0,-1 0 3 20,-3 0-1-21,-1-2 1 0,-5-3 2 21,0-4 0-20,3 1 1 0,2 2-2 18,1-2 2-19,5-3-3 1,4 3 1 17,5-1 2-16,5 8-2 18,6-3 0-18,7 4 2-2,6 0-2 5,3 0 1 17,8 0 6-22,2 0-6 0,3 0-1 18,6 0 4-14,5-2-3-4,2-1 1 6,6-4-2 17,-2 3 2-22,2 1 0 0,0 0 1 23,-2-2-1-20,1-4-3-3,-5 1 0-1,-7-3 0 23,3 1 0-23,-1 0 0 1,-2-2 0 8,-4 4 0-3,0-3 0 1,-2 2 0 2,-7 4 0-2,0 0 0-1,-8 2 0 1,-8 0 0 15,7-1 0-22,-2 4 0 1,-4 0 0 20,3 0 0-19,-6 0 0-1,3 0 0 19,-3 0 0-19,0 0 0-1,0 0 0 21,0 0 0-19,3 10 0-2,7-3 0 21,9-1 0-20,4 2 0-1,6-2 0 7,9-3 0 15,11 0 0-21,3-3 0 0,0 1 0 20,5-1 0-21,-2 4 0 1,-4-4 0 5,-7 5 0 16,-1-2 0-22,-3 2 0 1,2-1 0 22,7-4 0-22,6 0 0-1,4 0 0 4,6 0 0 17,0 0 0-21,0 0 0 21,0 0 0-19,0 2 0 1,0-2 0-2,0 0 0 37,0 0 0-38,0 0 0 1,0 0 0-1,0 0 0 0,0 3 0 6,0-3 0 16,0 0 0-22,0 0 0 0,0 0 0 17,0 5 0-16,0 14 0 16,0 14 0-14,0 8 0-1,0 3 0 23,0-1 0-24,4 4 0-1,2-3 0 0,-3 4 0 19,0 5 0-15,-3 2 0-2,0 2 0 19,0 0 0-20,0 7 0-1,0-4 0 20,0-5 0-18,0 0 0-1,-3-4 0 36,-4-4 0-36,-2 2 0-1,1-3 0 0,-5 1 0 1,3 2 0 5,2 6 0 15,-1 0 0-20,-2 0 0 0,10-4 0 5,-2 7 0 1,0-1 0 16,0-5 0-20,3 1 0 0,0-10 0-2,0-6 0 20,0-3 0-20,0-5 0 1,0-4 0 4,0 0 0 18,0-4 0-23,0 6 0-1,3 0 0 6,3-4 0 32,-5 6 0-38,7-12 0 1,-5-2 0-1,-3-7 0 0,0 0 0 20,0 1 0-20,0-1 0 1,2 3 0 21,-2 5 0-21,4-5 0-1,-1 6 0 22,0-5 0-22,-3 3 0 1,4-1 0 4,-3-4 0 19,-1 1 0-24,4-8 0 0,-4 0 0 20,3-3 0-20,-3 0 0 1,0 0 0 17,0 0 0-13,6 0 0-5,7 0 0 22,11 5 0-21,12 1 0 0,9 0 0 4,8-2 0 15,9 3 0-17,10-5 0-1,5 6 0 19,3-6 0-21,2 5 0 0,0-2 0 7,7 0 0 2,4 5 0 13,6-3 0-22,4 3 0 1,-6 2 0 3,2-5 0 16,-5-3 0-16,-1-4 0-3,-2 0 0 5,-1 0 0 14,3 0 0-20,6 6 0 7,8 1 0-3,0 7 0 19,-1-1 0-23,-6 2 0 1,-5-2 0 4,-4 1 0 15,-3-2 0-17,-2 5 0-2,-4-3 0 24,-6-3 0-24,-2-3 0 0,-9-2 0 2,-5-1 0 3,-10-5 0 4,-5 0 0-5,-8 0 0 5,-7 0 0-6,-2 0 0 18,-4 0 0-20,3 0 0 0,1 0 0 4,-1 0 0 2,4 0 0 12,-3 0 0-18,7-1 0-2,5-9 0 6,5 6 0 17,7-2 0-22,3-3 0 0,6 3 0 26,-1-2 0-25,2 1 0-2,8 1 0 1,-7 0 0 8,8 1 0 12,-2-3 0-19,3 0 0-1,8-4 0 4,-1 5 0 15,3-1 0-18,-3 3 0-1,-2-5 0 19,1 6 0-19,1 1 0-1,0 0 0 7,-2 3 0 16,4 0 0-23,2 0 0 1,-1 0 0 5,0 0 0 33,1 0 0-39,4 0 0 1,-5 0 0-1,-4 0 0 0,-1 0 0 5,-2 0 0 17,3 0 0-22,-2 0 0 1,-4 0 0 23,1-4 0-22,3-5 0 0,-10-3 0-1,5-3 0 23,-9 5 0-24,-7 1 0 1,-1-3 0 6,-9 1 0 1,0 3 0 16,-6 0 0-24,-3-1 0 5,2 3 0-5,-4-2 0 22,-5 3 0-21,-1-1 0-1,-1 0 0 8,1 5 0 12,-1-3 0-18,4 4 0-1,-4 0 0 6,0 0 0 12,1 0 0-17,-1 0 0-1,1-2 0 4,2 2 0 17,-6 0 0-21,-5 0 0-1,-2 0 0 27,-7 0 0-23,-4 0 0-4,0 0 0 1,-5 0 0 20,7-3 0-20,-5 3 0 0,0-3 0 5,-3 3 0 16,1-2 0-22,8 0 0 1,-5-5 0 18,6 2 0-15,0-6 0-3,1-3 0 21,5-11 0-21,-1-13 0 0,1-14 0 4,-5-11 0 16,-3-8 0-20,-1-11 0 0,-7-5 0 19,0-9 0-19,0-2 0 0,0 4 0 4,0 13 0 19,0 7 0-24,0 11 0 1,0 8 0 23,0 1 0-20,0 5 0-4,-7 3 0 0,3-4 0 22,-7 6 0-21,4-6 0-1,-6 0 0 20,0 6 0-17,2-4 0-2,0 10 0 21,4 1 0-22,0 2 0 1,1 3 0 4,-1-1 0 19,7-1 0-22,-1 7 0-2,1-2 0 6,0 1 0 15,0-1 0-19,0-4 0-1,0-1 0 20,0-1 0-21,0-4 0 1,0-5 0 4,0-8 0 18,-7-12 0-23,-2-10 0 1,4 0 0 6,-2 8 0 0,1 12 0 11,3 18 0-14,0 14 0-3,0 13 0 22,-1 9 0-22,4 0 0 0,-7 0 0 18,6 0-68-17,-18 0-76-2,-17 25-57 21,-18 12-22-20,26-17-34-1,-3 3-247 16</inkml:trace>
    </iact:actionData>
  </iact:action>
  <iact:action type="add" startTime="31662">
    <iact:property name="dataType"/>
    <iact:actionData xml:id="d10">
      <inkml:trace xmlns:inkml="http://www.w3.org/2003/InkML" xml:id="stk10" contextRef="#ctx0" brushRef="#br3">21574 8030 331 0,'0'0'231'22,"0"0"-55"-22,0 0-7 0,0 0-19 12,0 0-63-11,0 0-28 20,0 0 5-21,-31 156-6 0,13-86 2 12,0 10-14-10,-4 11 4 15,1 2-6-17,0 5-1 8,-7 11-1 15,1 6-5-23,-2 7-2 0,-7 13 2 13,9 11-2-12,-1 13-4 11,9 13-1-10,-3 11 10 14,1 7-23-15,1 11 5 16,8 7 2-16,-2-7-5 2,-5 6-8 21,5-8-3-24,-8-10 3 1,5-11-3 13,-6-14-1-12,-1-13 0 11,3-5-1-12,0-6 0 13,4-11-2-13,3-11 1 13,5-17-1-14,5-14 1 15,3-15-2-14,1-12 5 13,0-11 0-13,0-5 1 12,0-1-9-12,0 1 0 21,8 0 0-21,2-4 0-1,0 3 0 12,7 0 0-11,1 0 0 11,1 3 0-8,2 4 0 12,-3 3 0-16,-2 2 0 16,-2 1 0-15,-4 2 0 14,-1 2 0-15,-6 0 0 5,0 7 0 8,-2-2 0-12,4 2 0 14,0 2 0-14,5 3 0 15,-1-2 0-16,3 13 0 6,7 7 0 9,2 6 0-14,8 2 0 13,5-6 0-14,6-6 0 15,-3-9 0-14,-4-19 0 21,-6-12 0-21,1-12 0-1,2-3 0 13,1 2 0-11,9 5 0 11,-1-2 0-13,3 1 0 15,2 3 0-14,1-5 0 14,-3-2 0-15,1 0 0 14,-1-7 0-13,6 1 0 14,6-1 0-15,5-2 0 15,-1-1 0-14,0-2 0 12,-9-4 0-12,-1 2 0 12,-2-3 0-12,0 1 0 24,0-2 0-24,5-1 0-1,-5 1 0 3,5-4 0 21,-3-3 0-23,2 0 0-1,-7-4 0 5,8 3 0 8,-7-5 0-10,-2 1 0 22,2 0 0-24,-1-3 0-1,3 2 0 13,-3 0 0-13,-2-2 0 13,-4 4 0-12,-6-4 0 13,-4 0 0-13,-3 3 0 13,-5-3 0-13,1 3 0 22,-7-1 0-23,-5 2 0 0,-1-4 0 15,-7 0 0-14,0 0 0 13,0 0 0-14,0 0 0 13,0 0 0-12,0 0 0 14,0 0 0-14,0 0 0 14,0 0 0-14,-7-16 0 11,-25-20 0-11,-17-9 0 22,1 1 0-22,0 8 0-1,10 3 0 24,5 4 0-24,5 4 0 1,7 4 0 13,2 4 0-13,11 9 0 4,1 5 0 9,7 3 0-13,0 0 0 11,0 0 0-10,0 0 0 10,0 0 0 1,0 0 0-12,0 0 0 1,0 0 0 12,0 9 0-1,17 29 0-13,11 11 0 22,3 3 0-22,-10-6 0 0,-2-2 0 4,-10-8 0 22,-9-1 0-25,0-7 0-1,0-7 0 3,-9 2 0 13,-18-4 0-16,3 1 0 30,0-5 0-29,-2-4 0-1,8-1 0 1,-4 2 0 12,5-1 0-13,3-1 0 15,-5-1 0-14,6-3 0 13,5-4-47-14,-3-2-115 12,9 0-83-9,2 0-41 10,0 0-77-12</inkml:trace>
    </iact:actionData>
  </iact:action>
  <iact:action type="add" startTime="33848">
    <iact:property name="dataType"/>
    <iact:actionData xml:id="d11">
      <inkml:trace xmlns:inkml="http://www.w3.org/2003/InkML" xml:id="stk11" contextRef="#ctx0" brushRef="#br3">33134 14154 368 0,'0'0'147'3,"0"0"4"4,0 0 14 5,0 0-54-11,0 0-32 12,0 0-15-2,0 0-2-10,30-21-19 20,-40 19-12-20,-25-6 15-1,-5 1 23 13,-8-5-29-13,5 2 1 12,-5-3 2 11,-7 1-14-23,2-1 1 0,-9-1 12 12,6 1-11-11,-2 2 2 15,-4 5 3-15,11 4-11 12,-2 2 16-13,1 0-12 5,6 0-5 7,-3 0 2-8,0 0-6 0,1 0 1 22,3 0-5-25,1-5-2-1,0-2 1 14,10 5-2-13,-2-1-3 10,2 3 1-9,0 0 0 9,1 0-5-8,-10 0 7 10,-2 0-8-9,-3 0-3 9,-5 0 4-12,-2 0-5 23,-2 0 5-24,2 0-1 0,4 0 0 5,0 0 1 19,10 0-3-23,0 0 3-1,3 0 2 23,-1 0 3-22,-4 0 0 0,7 0-2 12,-4 5-2-12,4-2-7 3,2 1 0 12,7-3 0-16,4-1 0 15,4 4 0-15,-3-4 0 13,1 0 0-12,-1 2 0 14,-1-2 0-14,3 0 0 12,-2 3 0-10,2-3 0 9,2 0 0-10,-1 3 0 20,1-1 0-22,4 1 0 0,-6-3 0 13,3 0 0-11,-1 0 0 9,-2 0 0-5,3 0 0 7,-8 0 0-12,-3 0 0 12,-1 0 0-13,-4 0 0 13,-4 0 0-10,-1 0 0 8,-6 0 0-8,-7 0 0 13,-2-3 0-15,-11-2 0 13,-2-4 0-13,-5 1 0 13,5 6 0-13,-4 2 0 12,3 0 0-12,0 0 0 11,2 0 0-9,-4 0 0 19,0 0 0-21,-8 0 0-1,-2 0 0 12,-2 2 0-11,-10 5 0 11,8-2 0-8,-6 0 0 9,5 0 0-8,2 0 0 8,-4 1 0-12,1 0 0 12,-2-1 0-12,-2 4 0 12,4-4 0-11,3 0 0 11,-1-1 0-13,11-1 0 13,-2-3 0-10,4 5 0 10,3-1 0-10,5 3 0 11,-3-2 0-13,7 0 0 13,4 5 0-14,2-6 0 15,1 2 0-14,8 0 0 21,0-3 0-22,-2 5 0 1,2-6 0 11,-3 5 0-10,1 0 0 8,-1 0 0 3,2 2 0-11,2-3 0 9,-1-4 0-10,2 4 0 23,1-6 0-24,-3 0 0 1,1 0 0 13,0 0 0-14,-4 0 0 11,-3 0 0-7,-3 0 0 9,-3 0 0-13,-1 0 0 13,-2 0 0-10,-4 0 0 11,5 0 0-13,-6 0 0 14,-2 0 0-14,-1 0 0 12,-8 0 0-12,-1 2 0 14,-2-2 0-14,-5 0 0 12,0 0 0-12,0 0 0 14,-5 0 0-14,4 0 0 22,-2 0 0-23,-1 0 0 0,4 0 0 13,3 0 0-12,2 0 0 13,5-6 0-13,6 4 0 15,5 0 0-15,-1-2 0 12,7 2 0-12,1-1 0 9,3 3 0-6,-1-3 0 19,3 3 0-23,4 0 0 0,-7 0 0 24,6 0 0-23,0 0 0 1,-2 0 0 0,-3 0 0 13,-4 0 0-15,0 0 0 12,0 0 0-8,0 0 0 9,7 0 0-12,3 0 0 14,4 0 0-14,0 0 0 12,-1 0 0-12,-5 0 0 11,-5 3 0-8,0 0 0 10,0-1 0-13,1 2 0 13,3-2 0-13,6-2 0 12,4 0 0-12,5 2 0 13,7-2 0-12,2 4 0 8,-3-2 0-7,4 3 0 9,-9-1 0 15,4 4 0-27,-9 0 0 0,0 0 0 1,-2-1 0 13,3 0 0-13,7-4 0 13,3-1 0-13,11-2 0 12,5 3 0-11,4-3 0 11,6 0 0-12,-2 2 0 11,-11 1 0-10,-3 6 0 9,-10-1 0-6,-5-1 0 8,-1 2 0-12,4-1 0 16,6-4 0-17,6-2 0 13,11-2 0-13,2 0 0 14,3 2 0-13,-9-2 0 22,2 4 0-23,-1-2 0 0,-8 3 0 11,6-1 0-6,2 1 0 8,1-2 0-12,1-3 0 14,3 4 0-14,3 8 0 13,-4 7 0-13,4 8 0 11,0 9 0-11,0 5 0 11,0 3 0-9,0 5 0 8,0 0 0 4,0 3 0-14,0 3 0 2,0 0 0 10,0 5 0-11,0 3 0 22,0-3 0-23,0 3 0-1,0-5 0 23,0-8 0-23,4 3 0 1,-1-1 0 13,3 0 0-14,1-2 0 4,-1 0 0 9,-2-2 0-11,4 0 0 14,-5 0 0-16,-2 3 0 13,7-1 0-11,-4-1 0 11,-4-9 0-11,0-4 0 10,1-3 0-7,3-3 0 9,-1 0 0-13,0 9 0 12,0 2 0-12,-2 0 0 12,5 6 0-11,-3-8 0 12,-3 1 0-14,3-1 0 15,-3-10 0-14,0-10 0 23,0-8 0-24,0-5 0 1,0-6 0 3,0 0 0 11,0 0 0-14,0 0 0 21,0 5 0-22,1 9 0 0,3 5 0 14,-1 3 0-13,-3-8 0 5,4-9 0 18,-4-2 0-23,0-3 0-1,0 0 0 13,3 0 0-12,-3 0 0 13,1 0 0-12,4 0 0 11,10 0 0-12,9 2 0 13,13 0 0-13,15 6 0 22,-1-4 0-23,9-4 0 1,5 5 0 27,-1-2 0-27,1 2 0-1,1 1 0 0,3 0 0 14,4-1 0-14,1 1 0 15,5 0 0-13,5 1 0 10,4-7 0-11,4 6 0 13,5-6 0-12,-10 0 0 10,-1 0 0-12,-8 0 0 14,-1 0 0-11,0 0 0 11,-1 0 0-13,0 0 0 11,2 0 0-9,-1 0 0 15,-1 0 0-17,-4 3 0 3,2 0 0 11,-8-1 0-14,2 0 0 15,-2 1 0-16,-1 1 0 18,-5-1 0-17,0 2 0-1,2-3 0 27,-2 4 0-27,4-2 0 0,3 3 0 3,5-2 0 24,0 0 0-27,0 1 0 1,-7-3 0 12,3 0 0-12,-3-3 0 4,-2 2 0 9,5-2 0-14,-3 0 0 18,7 0 0-18,0 0 0 30,2 0 0-30,4 0 0 1,-2 0 0-1,-2 0 0 6,-5 0 0 14,1 0 0-18,2 0 0-2,6 0 0 7,6 0 0 15,4 0 0-21,3 0 0 0,-2 0 0 6,-1 4 0 14,3-3 0-19,-3-1 0-1,6 6 0 4,-2-6 0 12,5 0 0-11,1 0 0-5,0 0 0 18,7 0 0-17,-5 0 0-2,-3 0 0 18,-1 0 0-17,3 0 0 4,1 0 0 15,2 0 0-18,-7-6 0-1,-3 1 0 20,-4 0 0-20,-2 2 0 1,-9-3 0 20,5 1 0-22,-2 0 0 3,4-2 0-1,3 3 0 7,2-4 0-4,-4 3 0 1,-2-7 0 17,-3 4 0-23,-4 2 0 1,3-7 0 21,-3 4 0-21,1 7 0 0,0-10 0 19,4 7 0-19,-5 2 0-1,-2-2 0 7,4 1 0 15,-5 0 0-22,-6 0 0 1,-4 2 0 25,-2 2 0-22,-6-2 0-4,0 2 0 1,-3 0 0 16,-1-3 0-17,4-2 0 5,0-2 0 17,0 3 0-22,3-2 0 1,1 0 0 20,6-1 0-20,2-1 0-1,0 3 0 6,3-2 0 3,2 4 0-3,4 3 0 19,3 0 0-24,-1 0 0 0,5 0 0 4,-1 0 0 2,-4 0 0 29,-9 0 0-34,-2 0 0-1,-7 0 0-1,-5 0 0 0,-6 0 0 5,-4 0 0 19,-8 0 0-24,-6 0 0 1,-7 0 0 5,0 0 0 16,-6 0 0-22,2 0 0 1,0 0 0 5,-8 0 0 14,0 0 0-18,-4 0 0-2,-1 0 0 8,0 0 0 14,-5 0 0-22,2 0 0 1,-1 0 0 16,-1 0 0-16,1 0 0 3,4 0 0 20,-4 0 0-23,1 0 0 0,8 0 0 19,-1 0 0-19,4 0 0-1,2 0 0 6,3 0 0 18,-2 0 0-24,-2-2 0 0,-8-2 0 21,-1 3 0-21,-7 1 0 0,6 0 0 29,-6 0 0-28,0 0 0 0,0 0 0 0,0 0 0 20,0 0 0-20,0 0 0 0,0-6 0 16,0-4 0-16,0-21 0 2,0-18 0 17,0-13 0-18,0-17 0-1,0-5 0 4,-15-9 0 17,-2-7 0-21,5-10 0-1,4-2 0 22,-2 5 0-21,7 11 0 0,-2 9 0 22,0 8 0-23,4 3 0 1,-6 3 0 4,1-3 0 14,-2-3 0-19,-5 0 0 3,0-1 0 21,2 3 0-23,1 12 0 0,5 10 0 20,2 14 0-21,3 8 0 1,0 6 0 3,0 3 0 19,0 5 0-23,0 2 0 1,0 6 0 22,0 1 0-21,0 0 0-2,0 3 0 4,0-5 0 3,0-1 0 12,0-3 0-19,0-7 0 3,0-2 0 16,0-4 0-16,0-5 0-2,0 5 0 18,0 4 0-17,0 8 0 2,0 12 0 2,0 5 0 14,0 0 0-20,0 0 0 3,-4 0 0 15,2 0 0-14,-5 0 0-4,-4 0 0 23,-8 4-93-23,-10 26-90 1,-6 4-53 5,20-18-40 3,3 3-335 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3:26:28.7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344">
    <iact:property name="dataType"/>
    <iact:actionData xml:id="d0">
      <inkml:trace xmlns:inkml="http://www.w3.org/2003/InkML" xml:id="stk0" contextRef="#ctx0" brushRef="#br0">1357 12833 628 0,'0'0'249'8,"0"0"-84"-1,0 0-13 2,0 0-19-4,0 0-5 3,0 0-23 0,0 0 4-2,-25-9 1 2,-8 9-12 0,-12 0-17 0,-4 0-15 0,-2 0-43-2,-4 0-23 2,2 12 0 0,3-1 0 0,1 1 0-2,11-8 0 2,12-1 0 0,8-3 0-2,12 0 0 2,6 0 0 2,0 0 0-4,0 0 0 0,0 0 0 2,0 0 0 0,0 8 0 0,27 5-93-1,13 8-131 4,-22-13-103-4,-3-6-280 1</inkml:trace>
    </iact:actionData>
  </iact:action>
  <iact:action type="add" startTime="3988">
    <iact:property name="dataType"/>
    <iact:actionData xml:id="d1">
      <inkml:trace xmlns:inkml="http://www.w3.org/2003/InkML" xml:id="stk1" contextRef="#ctx0" brushRef="#br0">1917 12784 460 0,'0'0'253'6,"0"0"-77"-5,0 0-46 8,0 0-50-2,0 0-4 2,0 0-17-4,21 0 10 4,-21 0 15-2,0 0 24 1,0 0-6-2,-32 6 23 3,-12-3-4-2,-14 4-49 1,-5 1-16 0,-1 0-14-1,2-4-17 1,9 0-16-1,6-4-9-1,15 0 0 2,13 0 0 0,10 0 0 4,9 0 0-10,0 0-59 6,0 0-49 1,31 0-98 0,-10 0-101-5,0 12-396 7</inkml:trace>
    </iact:actionData>
  </iact:action>
  <iact:action type="add" startTime="5509">
    <iact:property name="dataType"/>
    <iact:actionData xml:id="d2">
      <inkml:trace xmlns:inkml="http://www.w3.org/2003/InkML" xml:id="stk2" contextRef="#ctx0" brushRef="#br0">15432 11325 748 0,'0'0'221'2,"0"0"-61"6,0 0 23-2,0 0-69 2,0 0-24 0,0 0 55 0,-284 127-38-2,124-47-18 2,-38 20-21 0,-26 25 0 0,-30 24-14-1,-15 24-54 0,-5 7 0 5,10-2 0-7,39-22 0 1,33-33 0 2,48-31 0 2,48-34 0-4,38-31 0 0,37-18 0 2,21-9 0 0,25-36-13 0,56-26-79-2,22-14-101 4,-3 14-70-4,-56 38-113 2</inkml:trace>
    </iact:actionData>
  </iact:action>
  <iact:action type="add" startTime="6385">
    <iact:property name="dataType"/>
    <iact:actionData xml:id="d3">
      <inkml:trace xmlns:inkml="http://www.w3.org/2003/InkML" xml:id="stk3" contextRef="#ctx0" brushRef="#br0">20890 11030 664 0,'0'0'332'4,"0"0"-206"2,-286 163 67 4,117-38-56-3,-20 31-38 1,-33 21-7-3,-19 18-11 4,-9 5-9-2,-5 4-6 4,6-1-26-7,14-12-8 4,17-11-19 0,26-34-8 1,37-35-4-2,45-42-1-1,51-38-21 5,46-31-47-6,13-11-73 1,18-30-29 2,23 3-85-1,-8 13-201 2</inkml:trace>
    </iact:actionData>
  </iact:action>
  <iact:action type="add" startTime="9915">
    <iact:property name="dataType"/>
    <iact:actionData xml:id="d4">
      <inkml:trace xmlns:inkml="http://www.w3.org/2003/InkML" xml:id="stk4" contextRef="#ctx0" brushRef="#br1">14462 2390 280 0,'0'0'163'6,"0"0"15"2,0 0-23-2,0 0-43 2,0 0 16 0,0 0-22 0,0 0-39-1,-58 3 1 0,34-2 1 1,-3-1-10 0,-7 4 0-2,-5-4-5 3,-11 0-17-2,-5 0-8-1,0 0 10 2,-4 0-10 0,-3 0 7 0,-6 2-7 0,3-2 3-1,2 0 12 1,-2 0-18 1,4 0 1 3,4 0-6-9,2 0-4 13,4 0-7-14,-1 0 3 6,4 0-1-6,-5 0 3 7,1 0 0-2,-1 0-2 0,-2 0 1 0,0 0-11 3,0 0 5-3,0 0-6 2,4 0 7-5,-3 0 0 9,10 0 6-9,5 0-4 5,-5 0-2-2,5 3 0-3,-6 0 2 6,0-3-6-2,-5 0-5-1,-5 0 0-1,-1 0 0 3,-9 0 0-1,-1 0 0-3,-5 0 0 4,3 0 0-2,6 0 0 2,-3 0 0-4,2 0 0 4,-1 0 0-2,0 5 0 5,0 9 0-9,9-3 0 3,-3-2 0 3,6-1 0 0,11-5 0-4,-3 2 0 3,5-3 0 1,-1-2 0-1,-2 0 0-1,0 0 0-1,-3 0 0 3,-5 0 0-2,0 0 0 0,-3 0 0 0,1 0 0 1,1 0 0 0,-6 0 0-2,-4 0 0 3,-7 2 0-1,5 2 0 1,-11 2 0-5,3-4 0 8,-7 1 0-5,-4-3 0-1,-7 0 0 0,5 0 0 1,-4 0 0 2,-1 0 0-5,-1 0 0 6,-14 0 0-3,-8 0 0 0,-1 0 0 0,3 9 0 2,7-2 0-1,3 10 0-1,-3-5 0 3,-1 0 0-5,-10 3 0 3,4-8 0-1,0 2 0 2,7-9 0-4,8 0 0 8,11 0 0-8,5 0 0 3,4-7 0-2,13-2 0 2,7-3 0 0,5 7 0-4,5 0 0 5,3 0 0-2,0 5 0 0,-5 0 0 2,2 0 0-3,0 0 0 4,-4 0 0-3,-6 12 0 1,-3-4 0-3,3 3 0 6,4-3 0-6,6-3 0 5,-5 2 0-6,2-7 0 9,-1 0 0-8,7 0 0 2,2 0 0-1,9 0 0 0,4 0 0 4,-8 0 0-2,15 0 0-2,-2 0 0 2,8 2 0 0,8 1 0-4,3-3 0 4,-1 0 0 0,4 0 0 1,-3 2 0-2,0 2 0 0,-4-3 0 3,3 3 0-5,-3 2 0 5,1 0 0-5,4-1 0 2,-4 0 0 3,2 0 0-3,1 0 0-1,3 4 0 1,-3 2 0 1,3 9 0 1,0-1 0-3,-3 5 0 4,3 9 0-4,-4-1 0 2,4 7 0-2,-1 7 0 4,1 6 0-4,-5 9 0 3,5 1 0-4,-2 3 0 5,2 2 0-3,0 0 0 3,0 0 0-6,0-7 0 4,0-1 0 0,0 0 0-3,0-3 0 3,0 3 0 0,0-3 0 2,0 3 0-4,0 1 0 2,0 6 0-2,-5 4 0 4,5 4 0-2,0 0 0-4,-1-8 0 4,-5-9 0 4,-2-11 0-8,1 1 0 3,-3-1 0 1,0 7 0-1,3-7 0 1,0-1 0-1,-1-16 0 0,0-7 0 0,3-10 0 2,1 0 0-4,4-8 0 3,0-3 0 1,-2 3 0-4,2 1 0 4,-3 5 0-1,-1 10 0 1,4 8 0 1,-3 3 0-4,-1 6 0 1,3-13 0-2,-2-5 0 4,3-5 0-4,0-8 0 5,0 0 0-1,0-1 0-3,0-3 0 0,0 4 0 1,0-3 0 2,0 0 0-2,0-3 0 0,0 0 0 0,3 0 0 2,26 0 0-1,12-12 0-1,4-9 0 0,10-2 0 0,0 2 0 0,2 2 0 0,-2 2 0 2,0 5 0-1,0 5 0 1,0 7 0-4,0 0 0 4,-2 0 0 0,5 0 0-3,7 5 0 3,4 1 0-4,5-3 0 3,2 5 0-1,-4-3 0 0,-7 6 0 0,-5-2 0 3,-5-3 0-3,2-2 0 0,5-4 0 0,0 0 0 1,10 0 0-2,-3 0 0 2,4 0 0 0,0 0 0 3,-6 0 0 0,0 0 0-10,3 0 0 8,-3 0 0-3,-3 0 0 3,-4 15 0-4,-3-5 0 5,5-5 0-1,-4 4 0-1,1-4 0-2,9 4 0-1,-1-1 0 5,9-4 0-4,3 6 0 1,-2-5 0 0,-8 4 0 1,-9-4 0 0,-9-3 0-2,-9 7 0 2,-6-7 0 0,-4 4 0 1,2-4 0-4,-3-2 0 5,-1 3 0-2,4-3 0-2,5 3 0 2,10 2 0-1,6-1 0-1,2-2 0 1,8 1 0 1,1-1 0 0,2 1 0 0,1-1 0-2,-2 5 0 2,3-4 0-1,3 2 0 2,0-1 0-1,3 3 0-1,-1-6 0 1,1 3 0 5,-7-1 0-8,-4-1 0 0,-10 1 0 2,-5-3 0 1,-5 6 0-3,0-5 0 4,-3 3 0-2,8-1 0 1,-8 0 0 0,0-1 0-2,1 2 0 1,-1-3 0 5,7-1 0-9,-4 0 0 5,8 4 0 2,-4-4 0-2,-4 0 0-1,0 0 0-1,5 2 0 2,-2 1 0-2,-2 0 0 4,2-1 0-5,-6 1 0 7,-1 3 0-3,7-1 0-4,0 0 0 2,4-2 0-2,3 0 0 3,-7 0 0-2,-3-3 0 2,-1 0 0 0,0 0 0 0,-2 0 0-3,6 0 0 4,-6 0 0-2,1 0 0 2,-4 0 0-3,-6 0 0 2,-2 0 0 0,0 0 0 0,-2 0 0 0,0 0 0-2,-3 0 0 5,3 0 0-3,-5 0 0 3,2 0 0-9,3 0 0 4,-3 0 0 3,8 0 0-3,-1 0 0 2,1 0 0 3,2 0 0-3,4 0 0-2,-1 2 0-1,-1 1 0 2,2 0 0 1,2-3 0-2,9 0 0 2,-7 0 0-1,-2 0 0 2,0 0 0-1,-4 0 0-2,2 0 0 5,5 0 0-4,4 0 0 0,9 0 0 4,-1 0 0-8,2 0 0 4,-17 0 0 0,-7 0 0-1,-9 2 0 2,-5-2 0 1,-3 0 0 2,-2 0 0-1,-1 0 0-7,-2 0 0 5,1 0 0-1,4 3 0-2,4-3 0 3,3 0 0 0,-4 4 0-1,3-4 0-1,-3 3 0 5,3-2 0-4,-3 5 0-2,5-1 0 3,1 0 0 3,-1-1 0-3,-7-1 0 0,-7 0 0-4,-6-3 0 3,-6 0 0 2,0 0 0-5,0 0 0 4,0 0 0 2,0 0 0-1,0 0 0 0,0 0 0-5,0-17 0 4,0-22 0-1,0-11 0 0,0 4 0 0,0-2 0 3,0-7 0-4,0-3 0 0,0-4 0 3,0-5 0 0,3 2 0 0,5-3 0 0,4-1 0-6,-1-3 0 6,-7-3 0-2,0-2 0-2,-4 0 0 2,0-2 0 3,0 3 0-3,0 4 0-1,-8 7 0 2,-5 4 0 1,3 8 0-2,2-2 0-1,1 2 0 2,0-1 0 2,0-1 0-3,-2 3 0-1,-1 0 0 2,-1 4 0 5,-2-2 0-8,-2 0 0 5,4 4 0-6,-2 4 0 6,-1 2 0-6,7 7 0 3,1 0 0-1,3 5 0 2,3 1 0-1,0-4 0 0,0-4 0 1,0 1 0 0,0-8 0 0,0-5 0 0,0-2 0-3,0-5 0 6,0-11 0-5,0-2 0 0,0 16 0 3,0 10 0-2,0 21 0 1,0 20-68-2,0 0-49 1,0 54-97 2,0-9-106-1,0 18-824-2</inkml:trace>
    </iact:actionData>
  </iact:action>
  <iact:action type="add" startTime="14094">
    <iact:property name="dataType"/>
    <iact:actionData xml:id="d5">
      <inkml:trace xmlns:inkml="http://www.w3.org/2003/InkML" xml:id="stk5" contextRef="#ctx0" brushRef="#br1">14787 3911 264 0,'0'0'658'3,"0"0"-538"5,0 0 17 0,0 0-51 2,0 0 8-6,0 0 5 4,129 21-7 0,-81 11-1 0,7 8 0-1,11 3-2 5,4 3-21-8,12 10-20 3,13 3-10-1,18 12 3 2,11 10-15 0,15-1-21 2,8 15-5-4,8 0 0 3,9 3 0-2,12 7 0 1,10-7 0-2,8 1 0 3,10-2 0-2,-5-4 0 3,3-5 0-7,-5-3 0 15,-8-11 0-16,-3-3 0 7,0 0 0-6,10 0 0 3,5 14 0 3,9 9 0-2,10 11 0 1,4 11 0-2,7 1 0 4,-8 9 0-3,-3 5 0-1,-9 9 0 1,-7-4 0 1,-4-1 0 1,5-9 0-4,-2-7 0 4,-3 8 0-2,-2-7 0 3,-9 3 0-6,-10-5 0 3,-11-9 0 2,-13-5 0-2,-10-10 0 0,-17-10 0 1,-12-9 0 0,-16-10 0 2,-12-11 0-4,-11-5 0 8,1-2 0-11,5-3 0 2,2 4 0 1,11 8 0 2,11 15 0 0,3 13 0 0,5 15 0-3,4 7 0 8,-1 4 0-7,6 0 0 2,10-1 0-2,-1-2 0 1,0-1 0 0,-8-2 0 1,-11-8 0-2,-21-20 0 2,-18-23 0 1,-30-26 0 1,-23-17 0-1,-14-4 0-5,2-3 0 2,-2 0 0 2,5 1 0-2,-2-3 0 1,-1 5 0 2,-4-4 0-2,1-2 0 0,-4 0 0 1,2 0 0-1,-2 0 0 2,3 3 0-3,-2-3 0 1,2 0 0 1,-4 3 0 0,-2-3 0-2,5 0 0 2,-2 0 0 0,-3 0 0 0,2 2 0 0,1 1 0-1,3 1 0 1,-3-2 0 1,4 1 0-5,-7-3 0 4,1 0 0 0,3 0 0 0,-4 0 0-2,3 2 0 3,7 3 0-2,0 10 0 3,10-3 0-4,-2 11 0 1,-1-4 0 1,3 1 0 0,-2-2 0-2,-2 1 0 2,-2 1 0 0,0-1 0 0,3 6 0 0,-2-1 0-2,-4 3 0 3,1 9 0-2,-1 7 0-2,0 12 0 4,2 19 0-1,-2 11 0 1,5 3 0-4,-1-6 0 3,-2-14 0 1,-5-16 0-2,2-16 0-1,-4-9 0 4,0-6 0-3,1-11 0 1,-5-3 0-3,1-1 0 3,0-3 0-1,-3 5 0 2,0-3 0-2,2 6 0 0,-2 1 0 3,0-7 0-4,0 0 0-1,0-5 0 5,0 0 0-2,0 0 0 0,0 0 0-2,0 0 0 2,-2 0 0-1,-19-19 0 2,-3-3 0-4,-1-9 0 2,-8-9 0 3,-3-12-9-3,-11-17 1-1,-7-8 0 2,-6-2-10 1,2 3-1-2,6 10 1 1,7 14 12-2,14 14-2 3,7 15 8-1,8 14 0-4,9 6 1 4,6 3 0 1,1 0 1-1,0 0 0-3,0 0 1 4,0 0 0-2,0 0 1 2,0 0 12-4,0 0 9 3,21 29 12 1,14 21-37-1,12 10 0-2,5 9 0 2,-1 4 0 0,-2 2 0 2,-3-5 0 3,-3-8 0-12,5-9 0 5,-6-7 0 2,-5-7 0-3,1-2 0 4,-7-5 0-1,0-2 0 0,-7-3 0-2,-3-8 0 5,-7-8 0-5,-4-3 0 1,0-5 0-1,-10-3 0 1,3 0 0 2,-1 0 0-2,5 0 0-1,2 0 0 2,4 0 0 3,1 0 0-6,7-5 0 3,0-28 0 1,4-16 0-1,5-17 0-1,4-11 0-1,0-10 0 2,2-4 0-1,-6 6 0 1,-2 16 0-2,-11 29 0 3,-7 20 0-2,-6 13 0 2,1 7 0-4,-5 0 0 2,0 0 0 1,0 19-68 1,0 22-204-3,0-8-105 2,0 3-85 0</inkml:trace>
    </iact:actionData>
  </iact:action>
  <iact:action type="add" startTime="17568">
    <iact:property name="dataType"/>
    <iact:actionData xml:id="d6">
      <inkml:trace xmlns:inkml="http://www.w3.org/2003/InkML" xml:id="stk6" contextRef="#ctx0" brushRef="#br2">14371 383 772 0,'0'0'225'7,"0"0"-106"-1,0 0-11 0,0 0-25 3,0 0-33-2,0 0-8 1,-21-10 14-2,-25 10 8 3,-5 0 7-2,-13 0-6 1,-1 6 8-2,-6 5-8 3,0-1-6-1,0-1-26 0,2-6-3-3,-1-1-13 3,-6-2 9 0,2 3-1 2,-2-1 5-4,1 2 1 7,-4-2-28-9,-4-2-3 5,1 0 0-5,1 0 0 4,-4 0 0-2,2 0 0 4,4 0 0-5,7 0 0 4,7 0 0-1,4 0 0 1,1 0 0-5,-8 0 0 7,5-2 0-5,-11-7 0 5,5-1 0-8,1 1 0 4,5 1 0 1,9 4 0 0,-1 4 0-1,3 0 0 2,3 0 0-1,-2 0 0-2,-1 0 0 0,-3 0 0 3,-12 0 0-1,-6 4 0-1,-6-4 0 0,-3 3 0 4,1-3 0-7,2 0 0 5,-3 3 0-1,4-1 0 7,1-2 0-12,0 0 0 3,7 0 0-2,-3 0 0 2,-2 0 0 4,-6 0 0-3,2 0 0-1,13-5 0 2,0-6 0 1,8 5 0-2,-1 1 0 0,8 3 0 0,-1 2 0 1,-2-3 0 0,-9 3 0-1,1 0 0 0,-7 0 0 0,-2 0 0 2,-8 0 0-3,-6 0 0 4,-3 0 0-5,-7 0 0 4,8 0 0-3,-4 0 0 2,-3 0 0 0,-5 3 0 0,-12 2 0-1,-5-5 0 0,-2 0 0 2,1 0 0-2,7 0 0-2,5 0 0 5,1 0 0-3,4 0 0 1,5 0 0-3,11-5 0 5,-3-5 0-3,10 3 0 2,2 2 0-4,13-2 0 10,3 7 0-12,11 0 0 5,3 0 0-3,-5 0 0 2,1 0 0 1,4 0 0 1,-7 0 0-3,-3 0 0 1,-5 0 0 2,-3 0 0-2,-2 9 0-2,6-1 0 4,2-2 0-1,-7 2 0 0,4 0 0-3,0-1 0 4,0 3 0-1,10-3 0 1,5 2 0-3,2-1 0 3,9 4 0-3,10-2 0 3,0-1 0-5,6-7 0 5,5 0 0-2,4-2 0-1,0 0 0 3,5 4 0-2,4-4 0 4,-2 2 0-3,2 9 0 1,0 3 0-4,0 11 0 1,0 5 0 2,0-1 0-2,0 5 0 4,0-2 0-4,0 2 0 3,0 8 0-4,0 5 0 5,0 12 0-3,0 2 0 1,6 8 0-3,3 2 0 3,0-5 0 1,-4 2 0-2,3-6 0-1,-5 0 0 2,-3 3 0 3,0-2 0-8,0 0 0 7,0 3 0-3,0-6 0 1,0 0 0 2,0 0 0-7,0-5 0 5,0-6 0 0,0-2 0-1,0-6 0 0,0-3 0 3,0-5 0-4,0-3 0 2,0 3 0-2,0 0 0 2,0 0 0-1,0-1 0-1,0-5 0 4,0 3 0-3,0 12 0 2,0 4 0-2,0 17 0-2,0 0 0 4,0 0 0-1,0-7 0 1,0-12 0-5,0-9 0 5,0-15 0-1,0-8 0-2,0-4 0 1,0-5 0 2,0-2 0-2,0-1 0-1,0 4 0 2,0-4 0 0,0 0 0 0,8 0 0 0,11 0 0-1,-2 0 0 0,8 0 0 2,5 0 0-1,5 0 0-3,7 0 0 4,5 0 0-1,8 0 0-1,7 0 0 1,11 0 0 1,3 0 0-3,3 0 0 2,9 0 0-1,3-4 0 0,0 0 0 2,-2 1 0-1,-3-8 0-3,-5 5 0 3,1 1 0 0,-3 3 0 0,-4-1 0-2,-5-2 0 2,-5 0 0 0,-4 1 0 0,-3 2 0-3,0 2 0 5,-1 0 0-3,7 0 0 1,-2 0 0-2,6 0 0 4,-1 6 0-4,-6-1 0 0,3 5 0 2,0-1 0 2,-4 1 0-5,5 0 0 3,-5-3 0-1,-5 2 0 0,-4-6 0 4,-2-3 0-4,4 0 0 0,-6 0 0-1,3 0 0 3,-5 0 0-3,4 0 0 0,1 0 0 2,5 0 0 0,0 10 0 1,-2 1 0-4,-8-5 0 3,1-2 0 1,-3-1 0 0,0-3 0-5,-4 2 0 6,1-2 0-4,-8 4 0 4,5-4 0-4,-5 6 0 0,3-4 0 2,2-2 0 0,5 0 0 1,4 0 0-3,11 0 0 4,0 0 0-4,8 0 0 0,2 0 0 3,-3-8 0-2,-1 2 0 0,-6 3 0 0,-2-1 0 2,-2 4 0-2,-5-3 0 1,-1-4 0-3,-5 6 0 5,-1-5 0-3,1 3 0 1,5 0 0-2,-3 0 0 2,1 2 0 47,3-6 0-47,7 7 0-8,-3 0 0 0,3 0 0 0,-7 0 0 0,4 0 0 0,-5 0 0 0,3-3 0 5,1 1 0 15,4-5 0-17,-3 7 0-3,-1-1 0 8,-4-2 0 1,-2 3 0-4,0-3 0 1,1 3 0 4,-3-5 0-2,-4 2 0-3,4 3 0 3,-4-3 0-1,5-3 0 2,-5 4 0-2,1-6 0 1,2 5 0 1,3 3 0-3,7 0 0-1,6 0 0 5,1 0 0-3,11 0 0 1,2 0 0-2,-8 6 0 4,8 7 0-4,-7-2 0 2,3-4 0-3,-6-3 0 6,-4 1 0-5,-6-5 0 0,-1 0 0 2,-2 0 0 0,-5 0 0 2,2 0 0-4,1 0 0-1,1 0 0 4,1 0 0 1,-1 0 0-4,-3 0 0-1,0 0 0 6,-1 0 0-3,1 0 0 2,2 0 0-6,-6 0 0 5,1 0 0 1,2 0 0-6,5 0 0 2,2 0 0 2,1-2 0 0,3-1 0-1,3 3 0-1,5-4 0 2,8 4 0 1,-6-1 0-4,-6-2 0 5,-19-3 0-3,-9 4 0 3,-12-4 0-4,-6 4 0 1,0-2 0 0,-8 2 0 0,4-1 0-1,1 1 0 1,-6 2 0 1,7 0 0 1,-2 0 0-2,-1 0 0-1,5 0 0 5,1 0 0-5,0-3 0 1,0 0 0 0,0 3 0 2,-2 0 0 1,-7 0 0 4,-2 0 0-12,1 0 0 3,-4 0 0 2,0-2 0 0,3-7 0 0,3 1 0 1,-3-6 0 2,1 4 0-4,1-4 0-1,-2-8 0 4,-3-8 0-2,0-14 0 2,0-14 0-4,0-11 0 4,0-11 0-2,-20-6 0 1,1 2 0-2,-4-7 0 1,6-1 0 2,-1-4 0-1,2-9 0-1,-1 2 0 0,8-5 0 1,2 8 0-3,1 5 0 8,6 6 0-4,0 10 0-4,0 6 0 4,0-3 0 0,6 3 0-5,9-3 0 5,-1 3 0-2,3 14 0-3,-8 18 0 3,-4 22 0 2,-5 14-65-2,0 5-72-1,0 16-104 2,0 14-90 1,0 13-725-1</inkml:trace>
    </iact:actionData>
  </iact:action>
  <iact:action type="add" startTime="21379">
    <iact:property name="dataType"/>
    <iact:actionData xml:id="d7">
      <inkml:trace xmlns:inkml="http://www.w3.org/2003/InkML" xml:id="stk7" contextRef="#ctx0" brushRef="#br2">14518 1410 159 0,'0'0'663'3,"0"0"-456"5,0 0-52-1,0 0-25 1,0 0-38-2,0 0-4 2,78 85-9 0,-33-35-10 0,17 18 7-2,17 11 2 2,18 15-36 1,14 6-3-2,19 11-10-1,14 2-9 2,27 16-7 0,21 5 10 3,23 2-18-8,14-1-1 6,11-12 9-1,2-2 5 2,8 1-3-6,2 1-5 5,-9-5 10-2,-5-8-20 0,-6-6 0 0,-4-6 0 1,19 9 0 0,14 5 0 0,18 8 0-1,2 6 0 0,15 8 0 2,-7 12 0-2,-7 3 0-1,-1 9 0 1,-8 0 0 1,-2-11 0 1,0-3 0-3,-10-3 0 2,-6-8 0 0,-9 4 0 0,-12-1 0 0,-8 2 0 0,-19 1 0-2,-12-10 0 2,-16-13 0-2,-16-16 0 2,-12-18 0 0,-18-17-5 0,-15-10 5-2,-11-6 0 2,5 9 1 1,3 8 3-2,12 6-7 2,10 17 3-4,0-2 0 6,10 4 3-3,2-1-3-1,-1 0 0-2,7 0 0 2,-5 4 0 3,-2 5-4-4,2-2-1 0,5-1 3 2,0-3-2 2,0-6 3-4,-5-13 1 0,-11-9 1 3,-9-12 0 1,-2-3-1-5,-1 1 0 1,2 10 1 3,2 12-2-2,-1 15-1 1,1 11-11-2,-2 10 0 2,8 6 4 1,-1-2 0-4,-12-8 8 4,-2-9-5-3,-7-11 2 3,-9-8 1-3,-2-6 0 3,-10-6 3-1,-5-4-4-1,-4-9 4-1,-13-8 0 2,-10-9 0 1,-9-8 0-2,2 4-3-1,2 3-2 2,5 4-8 0,6 8-2 0,4 4 9-2,-2 0 5 2,-6-1 1 0,-7-2-2 0,-4-11 3-3,-14-7-1 4,-9-9 0 0,-5-6-3-1,-5-4 3-3,2-4 0 4,2 0-5-2,-1-4-3 0,4-2 6 1,-3 0 1-1,-3 0 0 2,-3 0-1 0,1 0 1-3,-5 0-4 3,0 0-1-3,-2 0 1 1,3 0-4-1,-10 0 8 1,-2 0 1 3,0 0 1 0,0 0-1-4,-3 0 0 2,0 0-1-3,1 0 1 3,5 12 0-3,-1 20 0 6,1 22 0-3,2 18 0-1,-3 9 0-2,0 16 0 3,-2 9 1 0,0 4-1-1,1-4 0 1,-4-10 0-1,0-14 0 4,0-13-1-5,0-14 1-1,0-9-1 3,-13-11 2 0,6-12-2 1,2-8 1-5,2-11-1 5,-5-4-3-1,-2 0 0 0,-4 0 2-2,-5 0 0 2,1 0 1 0,0 0 0-1,2 0 0 0,3 0 1 0,5 0-2 2,-2 0 1 0,2 0 0-3,2 0 1 4,-1 0 0-3,1 0-1-1,-7 0-1 1,-1 0 1 0,-4-19-1 2,-3-26 1 0,-4-10-2-1,-2-2 2-2,0 0 0 0,-1 2 0 3,2 9-1-4,7 3 2 3,0 7-1 0,2 8 2 0,10 9-1-3,2 11 1 4,5 5 0-1,0 3 0-1,0 0 1 1,0 0-2-1,0 0 4 1,8 3-2 0,19 26 0-2,12 13-3 2,-2 7 2 2,1 1 2-2,3 1-3-4,-7 1 2 5,0-6 0 0,-7-2-3-1,-1-8 2-3,0-9-1 3,-5-8 1-1,-3-3-1 0,-4-4 4 1,2-2-1-2,-3-5 2 3,-2-1-1-2,-1-4 0 1,-2 0-1 0,8 0 1 4,5-14-1-7,7-19-1 3,2-10 8-1,-1-10-2-3,1-1 7 5,5-6-9-3,-4 5-2 2,-3 6-4 0,5 9 1 1,-11 11-1-4,1 13 0 3,-8 9-3 0,-6 7-50-1,-9 0-92-1,0 0-84 3,0 17-54-2,0 14-324 2</inkml:trace>
    </iact:actionData>
  </iact:action>
  <iact:action type="add" startTime="27427">
    <iact:property name="dataType"/>
    <iact:actionData xml:id="d8">
      <inkml:trace xmlns:inkml="http://www.w3.org/2003/InkML" xml:id="stk8" contextRef="#ctx0" brushRef="#br0">2400 15946 529 0,'0'0'197'3,"0"0"-38"3,0 0-35 2,0 0-45-1,0 0-7 3,162 0-12-4,-123 0 8 0,-2 0 2 2,-2 0-5 1,6 0-10-2,-1 0-14-1,-1 0-4 2,3 0-2 0,2-3-18 1,-2-1 0-4,6-3 5 3,-3 4 3 0,5 1-4 0,-1-3 4-1,10 2-5 2,3 1 1-2,5-2 1 2,2-1 0-2,-1 5-4 0,-5-3-6 3,-5 1-2-4,-3 2 4-1,-4 0-7 3,-1-3 3 0,5 3 0 1,-2 0-1-3,3 0 2 3,3 0-5-3,-4 0 10 3,0 0-6-4,0 0 1 7,3 0-6-8,0 0-1 6,3 0-1-5,-1 0 2 2,-2 0-1 2,-3 0-3-4,-1 0 9 4,1 0-7-2,0 0 3 4,0 0-2-8,0 0 9 5,-4 0-4 0,4 0-1 1,-3 0 0-3,6 0-4 1,-3 0-2 1,-2 3 1 0,-1 4-2 0,-4 0-1-2,4-5 0 2,-9-2-1 0,3 0 0 0,-8 0 0 0,5 0 1-1,-4 0-1 0,8 0 1 2,-5 0 2-4,6 0 0 3,-1 0 5 2,2 0-7-3,-4 0 0-1,4 0 0 2,2 0 0-1,1 0 0 2,-2-2 0-4,-2-5 0 4,-3 5 0-2,-3 2 0 2,-2 0 0-3,-4 0 0 3,0 0 0-3,2 0 0 4,-2 0 0-6,0 0 0 6,2 0 0-2,-3 0 0-4,4 0 0 4,5 0 0 0,-4 0 0 3,-1 0 0-6,3 0 0 2,-2 0 0 1,2 0 0 0,-4 0 0 0,2 0 0-3,1 0 0 3,-5 0 0 2,1 0 0-3,0 0 0-2,-5 0 0 5,-4 0 0-4,-9 0 0 4,-8 0 0-6,-7 0-5 4,-4 0-54-1,0 0-30 1,0 0-73 0,-12 5-45-1,-4 6-64 3,-9 8-437-4</inkml:trace>
    </iact:actionData>
  </iact:action>
  <iact:action type="add" startTime="29135">
    <iact:property name="dataType"/>
    <iact:actionData xml:id="d9">
      <inkml:trace xmlns:inkml="http://www.w3.org/2003/InkML" xml:id="stk9" contextRef="#ctx0" brushRef="#br0">8962 15992 486 0,'0'0'205'4,"0"0"-29"3,0 0-36 2,0 0-48-2,0 0-4 0,162 4 9 2,-123-4-24-4,-3 0-3 4,7 0-16-2,2 0-9 1,4 0-6-2,6 0-2 2,3 0-7 0,1 0-7-2,12 0 1 3,2 0-6-1,6 0 12 0,6 0-8 2,1 0-5-5,-2 0-1 2,-5 0-4 3,-3-7-1-1,-5 0 5-4,-5-2-6 13,-1 4 7-16,7 3 0 2,-7-4-8-1,12 2 5 5,0 3-12 1,0-8 5-3,6 4 0 2,-2 0 1-1,-6-2-1 2,-2 5 0-1,-3 2 2 0,-6 0-2-2,2 0 1 3,-4 0-3-5,-5 0-2 5,2 0 2-2,-6 0 3 2,5 0-1-1,0 0 0-2,0 0-3 2,3 0-1 0,-1 5 5-1,5-1-7-1,1-1 6 3,-5-3-6 1,7 2 4-3,-9-2-1 0,3 2 2 9,-1-2-3-15,-8 0 2 5,0 0-1 2,-4 0-2-4,-7 0 7 9,1 0-9-10,3 0 0 4,-2 0 0 1,2 0 0 0,-3 0 0-1,-2 0 0 3,-2 0 0-3,-5 0 0 2,4 0 0-4,-6 0 0 3,6 0 0 0,2 0 0 0,-1 0 0-4,1 0 0 6,2-2 0-4,3 0 0 2,2-1 0 2,1-1 0-5,-6 4 0 3,-2 0 0 1,1 0 0-3,-10 0 0 1,7 0 0 0,-4 0 0 1,2 0 0 1,4 0 0-3,-1 0 0 3,1 0 0 0,2 0 0-5,3 0 0 3,7 0 0 0,-4 0 0 1,2 0 0 0,-9 0 0-1,1 0 0 3,-4 0 0-2,-4 0 0 0,-10 0 0-3,-6 0 0 6,-5 0 0-5,-5 0 0 1,-2 0 0 0,-2 0 0-1,-1 0 0 2,-2 0-26 0,-1 0-44-1,0 4-18 2,0-1-51-3,0 7-28 2,0-3-62-2,-14 5-189 1</inkml:trace>
    </iact:actionData>
  </iact:action>
  <iact:action type="add" startTime="37004">
    <iact:property name="dataType"/>
    <iact:actionData xml:id="d10">
      <inkml:trace xmlns:inkml="http://www.w3.org/2003/InkML" xml:id="stk10" contextRef="#ctx0" brushRef="#br0">5837 14685 799 0,'0'0'216'8,"0"0"-31"-1,0 0 6 1,0 0-70 0,0 0-13-2,0 0-3 2,0 0-21 0,0 0-17 0,0 0-7-2,45-43-12 3,-89 57 1-2,-22 25-35 4,-20 17-14-8,-9 17 0 6,-6 15 0 0,-6 5 0-3,-1 0 0 3,3-8 0-3,2-16 0 3,15-12 0-1,12-16 0 1,21-14 0-4,21-10 0 2,16-10 0 0,9-3 0 0,9-4 0 0,0 0 0 2,0 0 0-1,0 0 0-2,0 0 0 3,0 0 0-3,0 0 0 3,0 0 0-4,0 0 0 5,0 0 0-4,0 0 0 2,0 0 0-2,0 0-33 3,6 0-80-1,15-11-68-3,-12 9-82 6,-5 2-126-5</inkml:trace>
    </iact:actionData>
  </iact:action>
  <iact:action type="add" startTime="38281">
    <iact:property name="dataType"/>
    <iact:actionData xml:id="d11">
      <inkml:trace xmlns:inkml="http://www.w3.org/2003/InkML" xml:id="stk11" contextRef="#ctx0" brushRef="#br0">12525 13318 613 0,'0'0'284'6,"0"0"-105"3,0 0-25-4,0 0-18 3,0 0-26 0,0 0-13-2,13 5-2 2,-47 27-36 0,-21 12 3 1,-11 7 1-3,-20 8-9 1,-15 6-10 1,-2 4-9 0,0 2-5-2,2-3-8 2,5-3-12 0,4-2-10 2,6-4 0-4,12-8 0 1,6-3 0 2,17-12 0-2,13-13 0-1,18-6 0 2,10-7 0 0,5-4 0 0,5-1 0 0,0-1 0 1,0-4 0-4,0 0 0 4,5 0 0-4,14-12 0 4,-4 2-49-1,-2 7-72-1,-10 3-79-1,-3 0-60 1,0 0-129 1</inkml:trace>
    </iact:actionData>
  </iact:action>
  <iact:action type="add" startTime="39524">
    <iact:property name="dataType"/>
    <iact:actionData xml:id="d12">
      <inkml:trace xmlns:inkml="http://www.w3.org/2003/InkML" xml:id="stk12" contextRef="#ctx0" brushRef="#br0">3054 14395 618 0,'0'0'171'7,"0"0"-23"-1,0 0-14 3,0 0-39-2,0 0-8 1,0 0 11-2,0 0-11 2,34-24-16 0,-34 26-5 0,0 32-27-2,-19 9-18 2,-2 4 2 1,-4-1-13-2,4-2-5 2,2-11 5-4,5-6-4 3,4-11-2 0,5-11 1-2,5-5-4 2,0 0-1 0,0 0 0 0,13-36 0-2,19-17-2 2,5-4 2 0,-4 4 1 0,1 10-1 0,-7 9 0-2,-4 10 0 2,-1 8-1 0,-9 6 1-1,-7 6 4 0,-6 4-4 2,0 0 4-2,0 14 14-1,0 26 21 2,-13 10-34 0,-4-4 3 0,4-10 4-2,5-14-10 2,4-15 2 0,1-4-3 0,3-3-1-2,0 0-1 2,0 0-4 0,21-13-2 0,16-13 4-2,-4 0 3 2,-3 7 0 2,-5 8 1-2,-9 3 0-2,-9 5 1 1,-3 3-1 2,-4 0 0-3,0 0 2 0,0 0 2 3,0 5 0-2,0 17-3 2,0 6-1-3,0-1 0 1,0 4 0 2,0-5 0 0,0-6-1-3,0-9 0 0,0-6 0 3,0-5 0-1,6 0-4-3,19 0-8 5,6-24 7-2,10-7 3-1,-7 7 4 0,-6 4-2 10,-14 11 1-15,-7 5-1 8,-7 4 0-9,0 0 3 6,0 0 4 2,0 0 14-2,0 13-5-1,0 7-16 3,0-3 3-2,0-4-2 3,0 7-1-7,0-5 3 7,0-1-4-4,0-4 2 2,0-3-1-1,2-7 0 0,8 0-4 2,11 0 3 0,7-3-2-2,5-22 1-1,0-2 2 3,-2 3 0-2,-7 7-1-1,-8 8 1 1,-9 6 0 1,-3 3 1 0,-4 0-1-1,0 0-1 1,0 3-25-1,7 28-72 1,-3 4-38-1,-4-18-126 1,0-4-147 0</inkml:trace>
    </iact:actionData>
  </iact:action>
  <iact:action type="add" startTime="41273">
    <iact:property name="dataType"/>
    <iact:actionData xml:id="d13">
      <inkml:trace xmlns:inkml="http://www.w3.org/2003/InkML" xml:id="stk13" contextRef="#ctx0" brushRef="#br0">9835 14286 687 0,'0'0'301'4,"0"0"-135"4,0 0-17 0,0 0-42 0,0 0-48-2,0 0-2 2,0 0-11 0,-91 123-7 0,62-90 0-2,3-1-15 2,2 1-8 0,4-3-5 0,3-2-2-2,1-6-1 2,11-8-5 0,1-9 2 1,4-5-5-3,0 0 4 1,0 0-4 2,9-9-4-2,28-28-3-1,8-16 7 2,0 3 0 0,-2 4 1 0,-5 13-1-2,-11 13 1 2,-12 8 3 0,-9 8 5 1,-6 4 20-4,0 0 0 3,0 0 6 0,0 31-18 0,0 3-15-2,-13 1 1 2,2-5-1 0,1-2 2 0,7-10-3-1,-3-7 2 0,6-3-3 2,0-4 1-2,0-4-1-1,0 0-1 2,16 0-7 0,19 0 6 0,-1-17 2 0,-6 3-1-1,-9 5 1 1,-14 5 0 0,-2 4 4-3,-3 0-3 5,0 0 7-1,0 0 3-2,0 16-7-1,0 5-3 2,0 1 0-2,0 1 3 5,0-1-3-7,0-3 3 4,0 0-3 2,0-6 1-5,0-6-1 1,0-5-2 3,0-2 1-2,0 0-3 3,3 0-4-3,29-22 3 3,8-16 2-5,1-3 2 2,-7 3 0-1,-8 4 0 2,-10 13 2 0,-5 7-1 3,-7 11 0-5,-4 3 2-1,0 0 11 3,0 0 8 0,0 22 13-1,0 13-29 0,0 1-5 3,0-11 3-4,0-9-1 0,0-8-1 1,0-8-1 1,0 0-1 0,0 0-1-2,0 0-3 3,19 0-1-2,13 0 3 2,-9 0 1-3,-3 0-3 2,-12-3-3 2,-4 3-16-3,-1 0-30 0,-3 0-52-2,0 0-62 3,0 0-114 1,0 0-254-2</inkml:trace>
    </iact:actionData>
  </iact:action>
  <iact:action type="add" startTime="46471">
    <iact:property name="dataType"/>
    <iact:actionData xml:id="d14">
      <inkml:trace xmlns:inkml="http://www.w3.org/2003/InkML" xml:id="stk14" contextRef="#ctx0" brushRef="#br0">7425 15418 649 0,'0'0'148'4,"0"0"-61"4,0 0 16-2,0 0-31 2,0 0-8 0,0 0 0 0,0 0-5 0,0 0 10-2,42-7 4 2,-25 3-8 0,1 2-2-1,9-4-9 0,1 3 1 2,9-1 2-2,1-2 5-1,2 6-6 2,9 0-7 0,-1 0-2 1,6 0-7-4,1 0-1 5,4 0-9-3,-1 0-1 2,2 0-16-4,-6 0-13 6,1 0 0-6,0 0 0 5,0-5 0-6,1-1 0 5,-1 3 0-2,-2 0 0 2,-11-1 0-2,-4 4 0-1,-11 0 0 4,-2 0 0-4,-5 0 0 4,-6 0 0-6,-3 0 0 4,-5 0 0 1,-3-7 0-2,-3 7 0 1,0 0 0-1,0 0-99 1,0 0-63-4,-3 7-116 6,-8 3-199-2</inkml:trace>
    </iact:actionData>
  </iact:action>
  <iact:action type="add" startTime="48108">
    <iact:property name="dataType"/>
    <iact:actionData xml:id="d15">
      <inkml:trace xmlns:inkml="http://www.w3.org/2003/InkML" xml:id="stk15" contextRef="#ctx0" brushRef="#br0">8904 15470 471 0,'0'0'198'1,"0"0"-84"7,0 0 21 0,0 0-54 0,0 0-24-2,0 0 0 4,19 162-4-3,-19-119 8 1,0 7 0-2,-10-1-3 1,1 5-20 1,2-5 11 0,-1 3-17-1,2-8-8 0,-1-8 1 2,4-10-8-2,3-9-2-1,-2-3 2 2,2-5 2 0,0-3-3 0,0-4 4-2,0 3 5 2,0-5-6 0,0 3 1 1,0-3-4-4,0 6 12 3,0-3-3 0,0 1-5 0,19 0-12-2,8 2-7 2,8-6 14 0,8 0 4 0,3 0 10-1,5 0-4 0,4 0 6 5,4 0-6-7,3-6 1 1,-1-2-8 3,-3-1 2-2,0 6 1 1,-1-2-1-2,1 5-2 3,3-2-18-2,-3 2 0 2,7 0 0-2,-2 0 0 0,-2 0 0 6,-1 0 0-7,1 0 0-1,-6-3 0 0,-4 3 0 3,-5-3 0 0,-3-3 0-1,-4 3 0 4,-1-2 0-5,6 0 0 1,0 0 0-2,-2-1 0 3,3 0 0 0,-1 2 0 0,1-3 0-1,0 2 0 1,0 2 0 3,2-2 0 2,1 2 0-12,4 3 0 3,-5 0 0 5,8 0 0-2,0 0 0-2,1 0 0 4,2 0 0-1,0 0 0 0,-1 0 0-1,-9 0 0 0,2 0 0 4,-5 0 0-6,-3 0 0 0,1 0 0 4,-1 0 0-1,4 0 0 0,5 0 0 3,1 0 0-4,3 0 0-1,-7 0 0 1,-5 0 0-2,0 0 0 3,-5 0 0 0,2 0 0-1,1 0 0 0,0 0 0 3,5 0 0-1,9 0 0 0,3 3 0-5,4 0 0 2,6-1 0 4,-3 3 0-4,-2 5 0-1,-2-10 0 4,-5 0 0-1,8 4 0 0,-8-4 0-2,-1 0 0 2,0 0 0 0,0 0 0 1,0 0 0-3,3 0 0 1,-4 0 0 1,2 0 0 0,-1-4 0-2,0 4 0 5,-1-10 0 0,-9 8 0-8,0-1 0 3,1 3 0 1,2 0 0 3,-2 0 0-4,-1 0 0 0,-2 0 0 2,-6 0 0 0,-9 0 0 3,8 0 0-4,-4 0 0 3,3 0 0-7,-1 0 0 5,-1 0 0-2,-7 0 0 1,-2 0 0 3,-4 0 0-4,-6 0 0 2,-4 0 0-2,-2 0 0 1,2 3 0 1,-5-3 0 1,2 0 0-4,1 2 0 6,2-2 0-6,0 3 0 2,-3-3 0 1,4 7 0-1,0-7 0 2,2 0 0-4,0 0 0 4,1 0 0-1,-1 4 0 1,-1-1 0-4,-3-3 0 3,-4 0 0 0,0 0 0 0,-2 0 0-2,-3 0 0 2,0 0 0 0,0 0 0-1,0 0 0 1,0 0 0-2,0 0 0 4,0 0 0-4,0 0 0 0,0 0 0 2,1 0 0 0,3-22 0 2,2-16 0-4,4-8 0 2,-8-4 0-1,7-3 0 2,-2 7 0-4,1 8 0 3,-2 11 0 0,-3 16 0 0,-3 3 0-1,7 8-77-1,0 0-55 2,4 32-108 1,-2-1-70-2,-5 5-374 0</inkml:trace>
    </iact:actionData>
  </iact:action>
  <iact:action type="add" startTime="53659">
    <iact:property name="dataType"/>
    <iact:actionData xml:id="d16">
      <inkml:trace xmlns:inkml="http://www.w3.org/2003/InkML" xml:id="stk16" contextRef="#ctx0" brushRef="#br0">28576 15399 401 0,'0'0'409'3,"0"0"-275"6,0 0-6-3,0 0-51 3,0 0-24-4,0 0 2 3,0 0-1 0,0 0 1 0,129-24 1-2,-97 21 1 2,1 0-12 0,10 3-7 0,3-4-6-1,5 4-10 1,1-10 2 0,-4 1-1-3,-4 5-4 3,-12-2-7 0,-11 1 6 0,-12 5-6 1,-5 0-5-4,-4 0-2 4,0 0 3-2,0 0 10 1,-18 0-8-2,-27 0-5 2,-13 11-5 0,-6 0-1 0,7-6 0-2,4-5 0 2,11 0 0 0,8 0 0 0,13 0 0-1,11 0-3 0,7 0-2 2,3 0-7-2,0 0-17-1,0 0 0 2,0 0 0 0,3 0-11 0,16 14-24-1,-11 6-85 2,-8-7-95-3,0 3-528 3</inkml:trace>
    </iact:actionData>
  </iact:action>
  <iact:action type="add" startTime="54796">
    <iact:property name="dataType"/>
    <iact:actionData xml:id="d17">
      <inkml:trace xmlns:inkml="http://www.w3.org/2003/InkML" xml:id="stk17" contextRef="#ctx0" brushRef="#br0">22557 15285 798 0,'0'0'174'5,"0"0"-53"3,0 0-57 0,0 0-25 0,0 0 13-2,0 0 15 2,219 0 6 0,-117-18 5 1,23 1-17-4,27 0 1 3,12 3-8 0,10 8-6 1,-11 6-4-4,-19 0-3 3,-31 0-11 0,-20 20-9 0,-21 1-12 0,-13-4-9 0,-14-7-5 1,-12-5-57-5,-16-5-78 5,-17 0-102-3,-5 0-121 3</inkml:trace>
    </iact:actionData>
  </iact:action>
  <iact:action type="add" startTime="56582">
    <iact:property name="dataType"/>
    <iact:actionData xml:id="d18">
      <inkml:trace xmlns:inkml="http://www.w3.org/2003/InkML" xml:id="stk18" contextRef="#ctx0" brushRef="#br0">30181 15252 593 0,'0'0'245'6,"0"0"-97"3,0 0-39-1,0 0-46-2,0 0-4 3,0 0 6-2,0 0-4 2,25 0-12-2,-25 0 6-1,3 5-10 2,-3 5 3 0,0 4-18-2,0-3 7 3,0 0-9 0,0 1-12-2,0-8-10-1,0 5-1 2,0-6-1-1,0 0-3 1,0-3 8 0,0 2-1-2,0-2 1 2,0 0 5 0,0 2 4-2,0-2-3 3,1 0-1-1,4 0-2 0,-3 0-5 0,6 4 0-1,-3-1-5 0,2-2 2 0,7 3-1-1,0-4 1 2,9 0-3 0,1 0 0 0,4 0 1-1,-1 0-1 0,0 0 6 1,-6 0 4 0,0 0 7-2,-3 0-2 6,-1 0-4-7,10 0-5 3,-3 0-2-3,0 0 0 5,4 0-1-3,-1 0 1 1,-3 0-4-2,-3 0 8 2,0 0-4 0,1 0 3 0,0 0-1-2,2 0 6 2,-1 0 5 0,5 0-5 0,-1 0 4 0,2 0-8-2,1 0 0 2,0 0-3 0,-2 0 2-2,-4 0-2 3,0 0 1-2,0 0-3 1,1 0 4 0,2 0-5-2,1 0-3 2,2 0 3 2,-4 0-3 0,-3 0 5-4,0 0-5 0,-1 0 0-1,2 0 0 2,-1-5 0 1,6-2 0 0,-5 3 0 0,3 1 0-1,4 0 0 0,0 1 0 2,-1 2 0-3,1-4 0 4,1 4 0 1,2 0 0-8,0-3 0 5,4 3 0-4,9 0 0 6,-5 0 0-3,6 0 0 2,-2 0 0-4,-3 0 0 3,-4 0 0 0,1 0 0 0,-9 0 0 0,4 0 0-2,0 0 0 3,-4 3 0-2,7-3 0 1,-1 0 0-2,-2 4 0 5,3-4 0-6,2 2 0 6,-1 1 0-6,1-3 0 2,-5 3 0 1,6-1 0-2,0-2 0 3,0 0 0-3,-2 0 0 3,-2 2 0-4,-3-2 0 8,-2 0 0-8,4 4 0 1,-1-1 0 0,0 2 0 2,-1-2 0 0,3-1 0 0,-6 1 0-1,2 4 0 0,0-7 0 2,-2 0 0-1,-4 4 0 0,1-1 0 1,-4 0 0-4,3-1 0 3,-5 2 0-3,7-3 0 4,-3 3 0-2,7-4 0 4,-11 2 0-5,4-2 0-1,-1 4 0 2,-4 0 0 2,3 5 0-3,0-3 0 2,0-2 0 0,4 2 0-1,2-3 0 0,2 3 0 1,4-2 0 1,0 3 0-2,4-4 0-1,-8 2 0 2,-1-3 0 0,-4 1 0 0,-1-3 0-2,-10 3 0 4,-1-3 0-5,0 0 0 5,-4 0 0-6,1 0 0 5,-8 0 0-2,7 4 0 2,-5-4 0-4,4 0 0 3,1 0 0 1,-4 0 0 0,-1 0 0-2,-4 0 0-1,-2 0 0 1,0 0 0 1,0 0 0-2,0 0 0 2,0 0 0 0,0 0 0 0,0 0 0-2,0 0 0 3,0 0 0-2,0 0 0 2,0 0 0-3,0 0 0 1,0 0 0 1,0 0 0 0,0 0 0-1,0-17 0 1,0-12 0 1,0-9 0-2,0-3 0 0,6-5 0 0,3 6 0 1,-2 6 0 0,-5 10 0 4,1 7 0 0,-3 12 0-11,0 5 0 6,0 0 0-2,0 0 0 2,0 0 0 0,-12 7-120 3,-8 20-72-6,-8 7-36 5,16-18-121-1,0-3-609 0</inkml:trace>
    </iact:actionData>
  </iact:action>
  <iact:action type="add" startTime="60975">
    <iact:property name="dataType"/>
    <iact:actionData xml:id="d19">
      <inkml:trace xmlns:inkml="http://www.w3.org/2003/InkML" xml:id="stk19" contextRef="#ctx0" brushRef="#br0">30670 14332 108 0,'0'0'117'6,"0"0"26"2,0 0-8 0,0 0 11-1,0 0 28 0,0 0-10 2,0 0-49-2,19-10-30-1,-17 10-5 2,-2 0-15 0,0 0-7 0,0 0 2-2,0 0-10 3,0 0 9-2,0 19-12 2,-24 13-44-4,-7 2 5 3,9-4-3 0,-4-10 5 0,4-3-8-1,11-8 8 0,5-4-1 1,3-2 6 0,3-3 2-1,0 0-2 1,0 0-4 0,0 0 0-1,0 0 7-1,0 0-13 3,0 0-5-2,28 0-3 1,17-34 2-2,19-9-1 2,-3 0 2 0,-12 13 0 1,-17 11 1-4,-19 12-1 3,-13 7 11 0,0 0 42 0,0 20 14-2,-21 21-30 2,-10 5-34 0,3-7-2 0,8-12-1 0,4-10 2-2,11-9 0 2,2-3-2 0,3-1 2-2,0-4-1 2,0 0-1 0,0 0 0 0,0 0-1-2,0 0 0 3,0 0 1-2,0 0-1 2,0 0 1-3,0 0 0 1,17 0-1 1,3 0 0 0,-3 0-2-1,-2 0 2 0,-8 0-1 1,-4 0 2 0,-3 0 3-2,0 21 1 3,0 8-4-1,0 2-6 1,-10-12 5-5,7-9 2 5,3-10-3-2,0 0 4 1,0 0-3-2,3 0 1 4,34 0-7-3,11-21 5 3,4-3 2-7,0-3 1 6,-7 4 0 0,-2 8-1-2,-17 3 0-1,-6 3 2 1,-11 8-2 2,-8 1 1-2,-1 0 0 1,0 0 1-2,6 0 1 3,-1 1-3-1,1 24-1-3,2 2-20 4,2 4-38-1,0 1-50 0,-1 1-18-2,-9-23-99 2,0-6-125-1</inkml:trace>
    </iact:actionData>
  </iact:action>
  <iact:action type="add" startTime="62580">
    <iact:property name="dataType"/>
    <iact:actionData xml:id="d20">
      <inkml:trace xmlns:inkml="http://www.w3.org/2003/InkML" xml:id="stk20" contextRef="#ctx0" brushRef="#br0">22972 14483 646 0,'0'0'240'5,"0"0"-81"3,0 0-18 0,0 0-57 0,0 0-6-2,0 0-22 3,0 0-12-2,16 0-28 1,-32 17 10 0,5-7-7-1,-2-2 1 0,6-2 1 1,4-6 2-2,0 2 1 2,3-2-14 1,0 0-5-2,0 0-4-1,31-26 1 2,10-10 1 1,6 2 3-2,-13 11 0 2,-10 11 8-4,-12 4 7 3,-9 8-3 1,-3 0 18-2,0 0-5 0,0 0-5 0,0 0 4 2,-10 20 4-4,-16 10-27 4,2 2-2-2,5-1-2 2,4-9-2-4,9-10 6 3,2-5-6 0,4-5 4 0,0-2-2-2,0 0-3 2,25 0-2 1,15 0 1-2,12-2 0-1,-7-13 1 4,-8 6 1-4,-13 2 0 3,-17 7 0 0,-7 0 1-1,0 0 5-1,0 0 0 0,0 12 9-1,0 12-15 2,-13-5-1-2,7-8 5 6,1-7-5-6,5-4 5-1,0 0-5 3,0 0 0-1,0 0-4 1,20 0-2-2,19 0 4 6,9-1 2-7,7-15-1 5,-3-1 2-6,-7 3-3 4,-11 8 6 2,-16 4-4-4,-10 2 1 0,-8 0 0 1,0 0 2 1,0 0-2-1,0 10 5 3,0 19-6-5,-6-5 0 4,2-5 3-1,1-9-3-2,3-4 0 1,0-3 0 1,0-3 0 0,0 0-12-2,18 0-3 3,19 0 3-2,2 0-19 0,-3-9-8 1,-7-1-44-1,4 0-49 2,-7-6-47-2,-23 8-73 1,3 4-368-2</inkml:trace>
    </iact:actionData>
  </iact:action>
  <iact:action type="add" startTime="64763">
    <iact:property name="dataType"/>
    <iact:actionData xml:id="d21">
      <inkml:trace xmlns:inkml="http://www.w3.org/2003/InkML" xml:id="stk21" contextRef="#ctx0" brushRef="#br0">15937 13689 472 0,'0'0'214'6,"0"0"-11"0,0 0-47 2,0 0-56 1,0 0-12-2,0 0-10 0,0 0-8 0,161-120 9 2,-156 120-32-2,-2 0 3 2,-3 0 8-4,0 0 18 3,0 3-8 0,0 44 5 1,-25 23-33-4,-13 21-38 3,-10 5 14 4,-3 2-6-9,4 12 4 6,-5 13 13-2,0 11 0 1,-3 13 8 0,0 0-3-3,7-8-20 6,3-24-12-5,5-23 0 2,9-27 0-2,10-23 0 3,10-22 0-3,2-16 0 0,8-4 0 3,1 0 0-2,0 0 0 2,0 0 0-2,0 0 0 0,0 8 0 1,-3 9 0 0,0 0 0-2,1-8 0 3,2-5 0 0,0-4 0-1,0 0 0-4,0 0 0 5,21-23 0 0,34-40 0-2,15-29 0 0,18-27 0-1,9-20 0 2,3-8 0 0,-8 10 0 1,-23 31 0-4,-20 37 0 3,-25 39 0 1,-15 24 0-5,-9 6 0 4,0 6 0 0,0 51 0 3,-14 34 0-5,-30 32 0 1,-7 13 0 0,-7 5 0 1,-4-5 0-2,6-8 0 2,4-21 0 1,11-18 0-2,8-24 0 0,15-27 0 0,7-19 0 1,8-14 0-1,3-5 0-1,0 0 0 3,0 0 0-2,0 0 0 1,0 0 0-2,0 0 0 4,0 0 0-3,0 0 0 1,0 0 0-3,0 5 0 7,0-5-8-6,0 0-110 1,0 0-114-2,0-10-125 5,0-12-576-2</inkml:trace>
    </iact:actionData>
  </iact:action>
  <iact:action type="add" startTime="66253">
    <iact:property name="dataType"/>
    <iact:actionData xml:id="d22">
      <inkml:trace xmlns:inkml="http://www.w3.org/2003/InkML" xml:id="stk22" contextRef="#ctx0" brushRef="#br0">31429 14010 363 0,'0'0'219'3,"0"0"-20"4,0 0-25 1,0 0-45 0,0 0-12-2,0 0-2 2,20 13-22 0,-20 1-11 0,0 10-17-2,-6 15-45 3,-22 8-12-2,1 6 6 2,-5-3-4-4,1-1 2 3,7-6-3 1,5-7 2-2,7-13 0-1,6-13-7 2,6-3 2 0,0-4 0 0,0-3 13-1,37 0-15 0,21 0-4 1,12-31 2 0,8-1-2-2,-5 1 1 4,-10 3 3-3,-13 8-3 2,-21 3-1-5,-13 3 2 5,-13 14 25-1,-3 0 41 1,0 19-3-4,-33 32-60 3,-13 9-2 0,5 0-1 2,6-1 0-3,5-13 0-1,9-10-1 1,8-18 0 2,7-6 0-3,6-10-1 3,0-2 0-3,3 0-3 2,37-2-2-2,12-31 1 3,0-6 3-1,-1 2-1 0,-17 9 2-2,-13 11 0 3,-13 9 1-3,-8 8 2 3,0 0 10-5,0 33 34 5,-21 16-44 0,-13 18 4 0,-2 0-7-3,-7 10 0 1,4 5-1 1,1 2 1-2,7-1 0 2,8-14-2-1,6-19-10 1,5-15-7 0,6-20-1-3,3-10-23 3,-1-5-45 0,1 0-34 0,-3 0-47-2,-2-16-84 3,0-6-28-1,-2 5-480 1</inkml:trace>
    </iact:actionData>
  </iact:action>
  <iact:action type="add" startTime="67667">
    <iact:property name="dataType"/>
    <iact:actionData xml:id="d23">
      <inkml:trace xmlns:inkml="http://www.w3.org/2003/InkML" xml:id="stk23" contextRef="#ctx0" brushRef="#br0">17302 13862 445 0,'0'0'361'5,"0"0"-235"0,0 0 26 3,0 0-42 1,0 0-30-2,0 0-1-1,-197 206 2 2,108-120-24 0,-14 23-6 0,0 18-1-2,6-4-3 2,8-8-4 0,11-19-19 0,19-23 6-2,17-29-11 2,18-19-6 0,17-21-5 1,7-4-3-4,0 0-5 4,42-29 1-2,33-38-3 2,30-19 4-4,17-13 0 5,5 4-1-2,-5 10 2 0,-19 18 1-1,-29 24 5 0,-32 19 4 1,-21 12-2 6,-15 11-4-11,-6 1 20 3,0 13 24 0,-19 39 8 3,-20 19-53-4,-3 3-3 5,5-5 3-3,5-13 0 1,13-20-3 3,9-17-2-8,10-12-1 5,0-7-2-1,10 0 2-2,44 0-8 4,25-3 4-1,18-28 1 3,7-15-2-4,5-16 2-1,17-17 0 1,-5-5-2 0,-11 5 4-1,-25 19-3 2,-39 22 4 3,-19 24 0-3,-27 14 6-3,0 0-1 1,-13 49 14 2,-42 33 11 1,-21 25-26-4,-6 5 2 5,3-5-5-5,10-16 2 4,17-21-1-3,21-24 2 2,11-20-3 0,16-16-1 3,4-10-3 1,3 0-3-11,50 0-7 7,31-10 10-2,23-35 1-1,18-23-4 5,23-20 4-3,10-16-8 0,2-11 7-1,-19 14-4 4,-37 31 1-3,-43 31 5 1,-40 33 1-2,-21 6 0 3,0 36 6-2,-47 49 13 2,-29 32-14-4,-20 24-4 3,-5-9 0 0,11-13-1 0,16-33 2-2,22-24-1 2,22-36 0 3,20-14 1-7,10-12-2 2,0 0-5 2,30-4 2 1,48-40-8 0,33-18 7-4,23-22 3 3,31-17-1 2,18-15 2-1,14-6 0-5,-11 6 0 5,-31 31-13-3,-44 32-6 4,-49 30 19-5,-35 23 3 2,-27 0-1 0,0 56 27 2,-27 30 0-3,-28 26-29 2,-15 3 0 2,9-17-3-3,15-21 3 1,13-22 0-2,15-30 0 3,14-14 2-3,4-11-4-1,0 0 1 4,28-5-13-1,40-34 3 0,19-20 3-2,23-11 3 3,14-18 2-1,16-15 1 0,15-18-1-4,-6 4-7 4,-25 15-15 2,-35 37 5-3,-46 32 18-1,-28 33 2 2,-15 0 9 0,0 65 27-1,-35 40-34 1,-21 21-1 0,-12 2 5 1,0-11-5-1,9-15 2-3,11-20-3 3,17-24 3 10,13-27-2-14,8-14 0-4,8-15-1 9,2-2-2-3,2-2-1 2,50-49-6-1,27-26 9 0,22-23-4 1,9-18 2 2,20-12-1 0,-3 5 3-5,-13 22-1 2,-26 28-4-1,-40 36 2 0,-27 31 3 3,-21 8 5-1,0 12-2 1,-20 48 21-5,-29 30-24 5,-22 19 3-2,2 6-1 1,1-10-1-2,16-22 3 4,10-19-2-4,18-25 1 3,11-23-3-4,10-11 3 2,3-5-3 2,0 0-4-2,19-14-7 0,36-36 0 1,24-17 6 1,8-18 0-2,18-11 3-1,3-5 2 2,5 5-1 0,-14 17-8 1,-27 24 3-4,-34 31 1 3,-28 24 5 2,-10 2 4-2,-19 67 17 0,-41 35-12-4,-16 24-9 4,-6 1 5 0,0-14-5-2,11-26 8 2,18-20-7 2,16-19 1-1,19-20 0 0,8-18-2-6,10-5 2 5,0-7-1-1,22 0 1-2,35-3-2 5,23-40-1-3,8-16-10 3,15-20 4-5,2-8 3 6,3-6-4-5,-11 8 2 2,-24 22-3-4,-28 28 8 6,-25 24 1-5,-20 11 1 3,0 0 3-2,-7 46 15 3,-32 23-17 0,-14 15-2-3,-2 4-2 2,3 8-1-1,4 5-15 2,9 6-45-2,12-3-52 0,9-10-32 1,13-14 3-1,5-16-84 2,0-59-77-5,0-2-489 4</inkml:trace>
    </iact:actionData>
  </iact:action>
  <iact:action type="add" startTime="70215">
    <iact:property name="dataType"/>
    <iact:actionData xml:id="d24">
      <inkml:trace xmlns:inkml="http://www.w3.org/2003/InkML" xml:id="stk24" contextRef="#ctx0" brushRef="#br0">28745 14748 412 0,'0'0'130'2,"0"0"27"9,0 0-49-6,0 0-3 3,0 0-1-2,0 0-30 2,65-63-17 0,-62 63 2 0,-3 0-5-2,0 0 17 2,0 0 11 1,0 0-6-2,0 0-9-1,0 27-7 2,-13 9-49 2,-7 6-3-4,1-2 4 0,2 0-3 2,-2-4 4 0,4 1-4 1,6-14 4-2,2-8-1 0,7-11-6 4,0 0-6-6,0-4 1 2,0 0-1 1,0 0-6-1,24 0 2 1,17-23 3-2,-1 0-1 2,-12 0 2 2,-8 9 0-3,-8 9 0 2,-12 5 3-4,0 0 5 3,0 3 32-2,-7 36 23 1,-20 15-59 2,-6 7-1-2,2-7-3 1,7-8 4-2,2-12 1 3,11-13-2-2,4-11 3 1,4-3-4-3,3-7-1 4,0 0 3-1,0 0-4-1,31-11-5 0,14-25 2 0,8-4 5 3,-3-7-2-2,-6 9 0-2,-17 9-2 1,-9 16 2 3,-15 9 1-5,-3 0 2 2,0 4-2 1,0 0 3-1,0 0 23 2,0 20-23-3,-6 0 0 2,-1-3-3 1,5-1-1 0,-4 1 1-1,6 2-2-1,0-2 0-2,0-4 0 3,0-2-25-1,0 1-7-1,3-5-31 3,15-1-63-1,-8-6-69-1,-6 0-80-1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23:30.9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5" units="cm"/>
      <inkml:brushProperty name="height" value="0.055" units="cm"/>
    </inkml:brush>
  </inkml:definitions>
  <iact:action type="add" startTime="3819">
    <iact:property name="dataType"/>
    <iact:actionData xml:id="d0">
      <inkml:trace xmlns:inkml="http://www.w3.org/2003/InkML" xml:id="stk0" contextRef="#ctx0" brushRef="#br0">218 10074 333 0,'0'0'469'2,"0"0"-342"-1,0 0 38 11,0 0-64-12,0 0 10 15,0 0 28-14,0 0-33 13,0 0-9-13,0 0 3 14,0 0-18-15,0 0-23 19,19 0-6-18,41 5-23-1,34-1-4 14,30-4-7-3,21 0-6-7,6 0-9-2,2 0-1 14,-5 0 7-16,-16 15-10 17,-2-1 0-17,-13 1 0 17,-7 2 0-17,-12-3 0 2,-8-1 0 6,-13-5 0 8,-5-4 0-16,-21-1 0 15,-10 0 0-15,-20-3 0 17,-18 0 0-16,-3 0 0 13,0 0 0-14,0 2 0 16,-31 1 0-15,-45-1 0 13,-43 4 0-13,-36-6 0 1,-23 0 0 8,2 0 0 7,8 0 0-15,16 0 0-2,19 0 0 15,22 0 0-12,11 0 0 12,11 0 0-15,17 0 0 16,17 4 0-15,21 0 0 16,20-1 0-16,10-3 0 0,4 0 0 10,10 0 0 5,42 0 0-16,27-7 0 14,21 7 0-13,13 0 0 2,8 0 0 12,3 0 0-15,3 16 0 15,2-1 0-14,-8-4 0 11,-11-3 0-10,-17-5 0 7,-15 0 0 12,-21-3 0-20,-17 0 0-1,-19 0 0 9,-10 0 0 11,-6 0 0-20,-5 0 0 0,0 0 0 16,-50 0 0-15,-46 0 0 14,-36-20 0-14,-16 0 0 9,1 4 0-9,10 9 0 30,21 7 0-31,16 0 0 0,18 0 0 1,15 0 0 18,19 3 0-18,11 1 0-1,12-4 0 16,11 0 0-16,5 0 0 16,4 0 0-15,-3 0 0 13,6 0-32-14,-4 0-124 18,6 7-123-18,0 9 1 7</inkml:trace>
    </iact:actionData>
  </iact:action>
  <iact:action type="add" startTime="5431">
    <iact:property name="dataType"/>
    <iact:actionData xml:id="d1">
      <inkml:trace xmlns:inkml="http://www.w3.org/2003/InkML" xml:id="stk1" contextRef="#ctx0" brushRef="#br0">8691 8229 851 0,'0'0'173'2,"0"0"-24"-2,0 0-48 16,0 0-35-16,0 0 22 15,0 0-21-15,0 0-9 15,101 0 18-15,-42 3 5 13,6 4-4-13,2-7-23 15,-7 0-17-15,-4 0-4 17,-8 0-7-17,-8 0-4 14,-12 0-11-13,-7 0 3 13,-11 0 1-13,-6 1 1 16,-4-1-8-17,0 0 2 16,0 0-10-16,0 0 0 15,0 0-1-15,0 0-7 15,-8 0 1-15,-32 0 6 16,-18-25-1-15,-8-13 4-1,-7-6-3 15,1-4 1-15,10-2-1 17,4 6-2-17,8 9-9 18,11 8 3-18,14 13 4 8,10 6 2-6,10 6 2 14,2 2 0-15,3 0 2 15,0 0 5-14,0 0-2 10,0 0 0-12,0 0 3 14,0 0-3-14,0 17 14 15,23 25-15-14,9 12 1 13,-2 2-4-13,1 7 3 15,-2 2-2-15,-1-2-1 14,-6-9 0-14,-4-7 0 16,-5-15 0-17,-5-6 0 1,-5-10-1 10,0-8 2 10,-2-5 0-21,-1-3 0 0,6 0-2 15,-6 0-1-15,3 0 1 17,-1 0-2-16,7 0-5 7,6-35 1-5,5-20 7 18,8-19 2-21,-1-11-2 1,0-3 0 6,1 1 1 9,-5 11-1-16,-5 20 0 17,-7 23 0-16,-4 20 0 14,-4 11 3-14,-3 2-2 2,0 0-1 10,0 0 0 3,0 0 1-16,0 0-2 0,0 0 1 16,0 0 0-16,-20 13 7 15,-30 20 3-15,-24 11-2 16,-3 8-8-16,-6 3 0 17,6-2 0-16,11-7 0 10,11-6 0-10,10-10 0 15,14-11 0-15,13-7 0 14,9-10 0-14,9-2 0 16,0 0 0-16,0 0 0-1,0 0 0 16,0 0 0-16,23 0-72 15,15 0-200-15,-21 2-46 17,-5 2-408-17</inkml:trace>
    </iact:actionData>
  </iact:action>
  <iact:action type="add" startTime="8587">
    <iact:property name="dataType"/>
    <iact:actionData xml:id="d2">
      <inkml:trace xmlns:inkml="http://www.w3.org/2003/InkML" xml:id="stk2" contextRef="#ctx0" brushRef="#br1">9725 10146 431 0,'0'0'630'1,"0"0"-458"-1,0 0 38 12,0 0-105 6,0 0-4-18,0 0-6 0,29-9-4 16,-29 9-22-16,0 0 1 17,0 0-11-17,11 0-45 15,4 0-14-15,6 0 0 20,9 0 0-19,3 0 0-1,2 0 0 9,-1 0 0 4,1 0 0-12,-4 0 0 13,1 0 0-14,-1 0 0 16,0 0 0-16,-1 0 0 16,4 0 0-16,1 0 0 18,3 0 0-18,-2 0 0 2,-1 0 0 8,0 0 0 6,-3 0 0-15,-3 0 0 15,2 0 0-16,-2 0 0 3,0 0 0 7,0 0 0 7,2 0 0-17,-4 0 0 16,3 0 0-15,-4 0 0-1,0 0 0 17,2 0 0-16,-1 0 0 16,1 0 0-16,-1 0 0 0,7 0 0 15,-2 0 0-16,1 0 0 7,5 0 0 10,-2 0 0-17,4 0 0 18,-1-4 0-15,-1 2 0-2,0 2 0 13,-5-4 0-14,-2 4 0 14,-4 0 0-11,1 0 0 10,-8 0 0-13,5 0 0 11,-4 0 0 8,7 0 0-18,2 0 0-1,1 0 0 16,9 0 0-15,-4 0 0 10,7 0 0-11,-4 0 0 16,-4 0 0-16,3 0 0 15,-8 0 0-15,-2 0 0 15,-4 0 0-14,-3 0 0 18,0 0 0-18,6 4 0 0,-1-2 0 8,-2 4 0 12,9-2 0-21,-3-3 0 0,4 1 0 17,0 2 0-17,-2-4 0 16,2 0 0-16,3 0 0 8,2 3 0 12,-3 0 0-19,4-1 0-1,-6 0 0 14,-4 1 0-14,-3 1 0 12,1-2 0-10,2 4 0 14,-2-4 0-15,1 0 0 14,2 2 0-14,3-4 0 15,-3 3 0-15,5-3 0 10,-1 3 0-10,0-3 0 14,2 0 0-14,-5 0 0 15,-1 0 0-16,9 0 0 16,-4 0 0-14,4 0 0-1,-1 0 0 13,-6-6 0-14,-5 0 0 16,-7 0 0-15,-8 4 0 13,-8 0 0-13,0 2 0 34,-1-4 0-34,-4 4 0-1,7-3 0 0,-7 3 0 0,3 0 0 7,-2 0 0 8,-1 0 0-14,4 0 0 14,-4 0 0-14,0 0 0 14,0 0 0-14,0 0 0 14,0 0 0-14,0 0 0 13,0 0 0-14,0 0 0 16,0 0 0-16,0 0 0 16,0 0 0-16,-15-2 0 16,-3 0-388-16,-9 2-413 15</inkml:trace>
    </iact:actionData>
  </iact:action>
  <iact:action type="add" startTime="11258">
    <iact:property name="dataType"/>
    <iact:actionData xml:id="d3">
      <inkml:trace xmlns:inkml="http://www.w3.org/2003/InkML" xml:id="stk3" contextRef="#ctx0" brushRef="#br1">10478 8298 605 0,'0'0'256'1,"0"0"-62"13,0 0-50-14,0 0-74 15,0 0-4-15,0 0-5 14,0 0-6-14,22 16-12 19,6-48-11-19,4-15-3 13,11-11 9-13,0-9-23 19,0-8 2-19,-5 4-11 13,-6 9-1-13,-9 13-5 19,-6 15 0-19,-9 14 1 0,-6 11-2 15,-2 6 2-15,0-1-2 18,0 4 0-18,0 0 1 14,0 0 2-14,0 0 6 11,-5 14 11 3,-17 19-4-14,-1 9-9 19,3-4 1-19,6-3-7 1,4-5 7 15,6-10-7-15,4-9 5 12,0-7-4-13,16-4 9 14,27 0-10-14,8 0-3 19,4-26 0-19,0-10 1 14,-8-5-1-13,-8 2 2 16,-5 9 1-17,-17 11 0 0,-7 11-1 11,-10 8 3 9,0 0-1-19,0 0 2-1,0 25 5 15,-6 30-2-15,-15 10-4 15,0 0 9-15,4-5-4 15,9-15 0-14,2-11-7 14,6-18 0-15,0-13-1 13,0-3-25-10,1 0-52 9,32-19-42-12,6-27-86 23,-2-8 23-22,-26 27-103-1,-5 12-212 6</inkml:trace>
    </iact:actionData>
  </iact:action>
  <iact:action type="add" startTime="11930">
    <iact:property name="dataType"/>
    <iact:actionData xml:id="d4">
      <inkml:trace xmlns:inkml="http://www.w3.org/2003/InkML" xml:id="stk4" contextRef="#ctx0" brushRef="#br1">11291 7956 592 0,'0'0'400'2,"0"0"-246"-2,0 0 5 14,0 0-93-11,0 0-5 7,158-5-2 4,-121-1-15-14,-2 2-12 19,4 0-20-19,-5 1-8 0,-3-2-4 13,-14 2-1 2,-10 3-26-15,-7 0-50 19,0 0-98-19,-7 0-83 0,-15 0-448 15</inkml:trace>
    </iact:actionData>
  </iact:action>
  <iact:action type="add" startTime="12161">
    <iact:property name="dataType"/>
    <iact:actionData xml:id="d5">
      <inkml:trace xmlns:inkml="http://www.w3.org/2003/InkML" xml:id="stk5" contextRef="#ctx0" brushRef="#br1">11336 8097 363 0,'0'0'446'6,"0"0"-220"-1,0 0-71 4,0 0-28 4,0 0-8-9,0 0-36 6,134 32-11-8,-100-28-15 11,0 6-26-10,-2-8-14 12,-4 1-13-15,-6-3-3 15,-7 0-1-15,-4 0-31 14,-1 0-71-13,-4-17-86 18,-6 0-93-18,0 7-348 0</inkml:trace>
    </iact:actionData>
  </iact:action>
  <iact:action type="add" startTime="12473">
    <iact:property name="dataType"/>
    <iact:actionData xml:id="d6">
      <inkml:trace xmlns:inkml="http://www.w3.org/2003/InkML" xml:id="stk6" contextRef="#ctx0" brushRef="#br1">12106 7707 560 0,'0'0'204'16,"0"0"-69"-16,0 0-43 19,0 0-37-18,0 0-5 1,0 0 1 11,0 0 1 1,-195 0 12-14,152 25-8 14,9 6 5-14,4 3-17 15,12 2 4-15,4 3-28 18,8 1 0-17,6-1-13-1,0-3 0 15,35-9-4-15,11-8 2 19,6-15 1-19,3-4-4 13,-4 0-1-13,-5 0-1 20,-6-27 0-20,-11-8-2 0,-6-6-1 8,-9 0-1 14,-4 3-13-21,-10 9-14-1,0 2-28 15,0 11-50-14,0 9-28 12,-7 7-100-13,1 0-269 15</inkml:trace>
    </iact:actionData>
  </iact:action>
  <iact:action type="add" startTime="12866">
    <iact:property name="dataType"/>
    <iact:actionData xml:id="d7">
      <inkml:trace xmlns:inkml="http://www.w3.org/2003/InkML" xml:id="stk7" contextRef="#ctx0" brushRef="#br1">12273 8085 417 0,'0'0'387'15,"0"0"-206"-13,0 0-79 11,0 0-66-12,-46 161-23 18,4-132-8-19,3-6-5 0,1-7-3 11,5-5-32 11,25-11-148-22,3 0-283 0</inkml:trace>
    </iact:actionData>
  </iact:action>
  <iact:action type="add" startTime="13163">
    <iact:property name="dataType"/>
    <iact:actionData xml:id="d8">
      <inkml:trace xmlns:inkml="http://www.w3.org/2003/InkML" xml:id="stk8" contextRef="#ctx0" brushRef="#br1">12690 7628 399 0,'0'0'240'2,"0"0"-31"16,0 0-84-18,0 0-41 11,0 0 7-11,0 0 16 14,24-9-14-14,-24 45-18 19,0 12-32-19,0 6-6 13,0-4-13-13,0 5-12 14,0-7-10-14,0-5-2 21,0-9-3-21,0-13-9 0,0-11-36 12,0-10-76 2,0 0-29-14,0 0-195 20</inkml:trace>
    </iact:actionData>
  </iact:action>
  <iact:action type="add" startTime="14600">
    <iact:property name="dataType"/>
    <iact:actionData xml:id="d9">
      <inkml:trace xmlns:inkml="http://www.w3.org/2003/InkML" xml:id="stk9" contextRef="#ctx0" brushRef="#br1">9926 10511 1045 0,'0'0'80'2,"0"0"41"14,0 0 30-16,0 0-106 15,0 0-18-15,0 0-3 20,0 0 8-20,19-50 50 14,-41 42-8-14,-11-1-20 11,7 5-11-11,-4 0 1 20,0 4-7-19,-4 0-2 0,1 0-7 10,-5 0-9 5,4 0-4-15,-3 0 2 11,-1 0-6-11,10 0-3 12,5 0-2-13,2 0 10 20,3 0 9-19,-2 0-17-1,3 0-8 14,-4 0 0-12,0 0 0 13,-2 4 0-15,3 0 0 11,-2 0 0 8,2-1 0-19,0 2 0 0,1-1 0 15,-5 1 0-14,-3 0 0 14,4 0 0-15,-1 0 0 15,-7 1 0-14,0-2 0 18,-1 3 0-19,-5-1 0 0,3 0 0 16,-2 4 0-16,3-1 0 15,-1-1 0-15,-2 0 0 16,-1-3 0-15,0 1 0 12,-5-4 0-13,-3 4 0 14,-5-3 0-13,2 0 0 13,-4-3 0-14,1 0 0 16,2 0 0-15,1 0 0 13,-3 0 0-14,2 0 0 16,0-17 0-15,1 5 0 14,-2 0 0-15,8 7 0 14,0 1 0-13,-1 4 0 13,0 0 0-13,-4 0 0 15,1 0 0-15,-7 0 0 12,-2 0 0-13,-5 0 0 21,1-6 0-20,-4-4 0-1,-1-7 0 14,3 4 0-14,0 1 0 16,6 2 0-15,7 3 0 13,3-3 0-14,1 8 0 14,2-3 0-12,0 2 0 10,0 3 0-12,-4 0 0 15,-3 0 0-15,4 0 0 15,-7 0 0-15,2-3 0 16,2-3 0-16,-4-2 0 15,3 2 0-15,-2 1 0 15,-4-3 0-14,4 2 0 17,-1-2 0-17,-3-1 0 1,1 2 0 8,-8-3 0 6,5-2 0-16,-7 1 0 18,1 3 0-18,-2 2 0 0,-2 4 0 16,1 2 0-16,-4 0 0 16,-2 0 0-16,-2-4 0 16,4 4 0-15,1 0 0 13,1 0 0-13,-1-3 0 11,-6 3 0-11,0-4 0 20,-1-2 0-21,-8 0 0 0,-2 1 0 9,4 3 0 5,0-2 0-13,6 4 0 14,0 0 0-14,1 0 0 17,6 0 0-16,-3 0 0-2,3 0 0 14,-2 0 0-13,1 0 0 13,3 0 0-13,5 0 0 14,7 0 0-14,3 0 0 13,8 0 0-14,2 0 0 17,0 6 0-16,2 5 0 13,1-1 0-14,-5-1 0 16,5-1 0-16,-1 1 0 15,-5-1 0-15,3 0 0 13,-3 0 0-13,-2-2 0 15,5-4 0-15,-3 7 0 16,-3-1 0-16,-2 3 0 22,-2-3 0-21,0-3 0-1,4 4 0 7,3-4 0 14,-5 1 0-21,4 0 0 0,-2-1 0 14,0-3 0-13,-6 4 0 13,-1-2 0-12,6 3 0 14,-6-2 0-16,3 4 0 10,1-1 0-6,-7-6 0 10,3 7 0-14,-3-1 0 16,1 0 0-15,-3 3 0 14,7-3 0-15,-2 1 0 15,7-5 0-14,1 4 0 18,5-1 0-19,0 1 0 0,1-4 0 16,1 3 0-16,-4-2 0 15,-5-5 0-15,-2 3 0 16,3-3 0-15,13 0 0 9,5 0 0-7,12 0 0 11,0 0 0-13,2 0 0 13,-3 0 0-14,-1 0 0 15,-7 2 0-14,-4 4 0 14,-1-2 0-15,-9-2 0 15,8-2 0-14,2 0 0 14,10 0 0-15,13 0 0 15,5 0 0-14,3 0 0 12,0 0 0-13,0 0 0 21,0 0 0-21,0 0 0 0,0 0 0 14,-4 0 0-1,4 2 0-11,0-2 0-1,-3 0 0 17,3 0 0-18,0 3 0 14,0 16 0-14,0 17 0 12,0 10 0-8,0 9 0 9,0 3 0-12,0 4 0 14,0 7 0-13,0 4 0 9,0-1 0-10,0-1 0 15,-3-3 0-16,-3 1 0 15,3-1 0-15,-1 1 0 15,-1-4 0-14,-1-5 0 17,-4 0 0-18,4 1 0 3,1-4 0 10,-5-3 0-13,4-2 0 14,1-4 0-11,-1-7 0 12,6-12 0-15,0-6 0 14,0-10 0-14,0-6 0 15,0-3 0-14,0-2 0 13,0 1 0-14,0 0 0 17,0-3 0-17,0 2 0 21,0 1 0-21,0-3 0 0,0 19 0 14,0 9 0-14,0 13 0 14,0 5 0-11,0-7 0 12,0-6 0-15,0-1 0 11,0 1 0-7,0 3 0 9,0-10 0-13,0-6 0 16,0-13 0-16,0-7 0 14,0 0 0-13,0 0 0 14,0 0 0-15,0 0 0 14,0 0 0-14,0 0 0 14,0 0 0 5,0 0 0-19,0 0 0 0,0 0 0 15,0 0 0-15,0 0 0 15,0 0 0-15,0 0 0 17,0 0 0-16,0 0 0 0,6 0 0 15,16 0 0-16,9 0 0 15,9-12 0-15,-9 9 0 15,4-2 0-14,3-2 0 10,-1 7 0-7,2-7 0 8,1 4 0-8,-4 3 0 9,4-2 0-13,-1-2 0 15,1 3 0-15,2 1 0 15,-2 0 0-15,2 0 0 15,-3 0 0-14,4 0 0 13,-4 0 0-14,1 0 0 15,-1 0 0-14,1 0 0 18,-2 0 0-19,3 0 0 3,-2 0 0 6,8 5 0 7,4-3 0-15,5-2 0 13,12 0 0-14,5 0 0 20,-2 0 0-19,-4 0 0-1,-1 0 0 14,-5 3 0-14,-2 4 0 15,3 0 0-14,3-2 0 12,-1 0 0-10,9-2 0 11,5 0 0-13,4 1 0 10,4 0 0-8,5 4 0 11,5 1 0-14,1 5 0 21,5-7 0-20,-2 6 0-1,-3-3 0 8,-1 1 0 10,2 1 0-18,-5 0 0 17,1-4 0-17,-8-1 0 2,7-3 0 12,-2 2 0-12,-2 0 0 8,5-3 0 5,-9 5 0-14,-4-1 0 18,-4-1 0-19,-10 0 0 0,-5-4 0 15,-2-2 0-14,-11 0 0 13,6 0 0-14,-1 0 0 16,-6 0 0-15,2 0 0 19,4-2 0-20,-6-4 0 0,0 2 0 6,-6 2 0 16,2-3 0-22,-2 3 0 3,-2-2 0 12,-2 0 0-15,3 2 0 11,-2 1 0-7,8-3 0 7,-2 4 0-9,3-2 0 12,1 2 0-12,3 0 0 13,-2 0 0-15,9 0 0 16,-4 0 0-16,3 0 0 15,-3-3 0-15,0 0 0 15,-2-1 0-14,2-3 0 12,-2 4 0-13,-1-4 0 16,-1 1 0-15,1 0 0 14,-1-2 0-15,-4 2 0 17,8 1 0-15,8 0 0-2,-6-2 0 13,7 4 0-10,-2-3 0 11,4 0 0-14,-2 2 0 17,-7 3 0-16,-2-3 0 13,-4 2 0-14,-1-1 0 12,-2 3 0-9,0-3 0 11,1 3 0-14,6-6 0 15,3 5 0-14,8-3 0 12,2-1 0-12,5 5 0 14,-4 0 0-15,0 0 0 14,-1 0 0-13,-5 0 0 14,2 0 0-14,-4 0 0 13,0 0 0-14,4 0 0 19,5 0 0-18,2 0 0 14,-3 0 0-15,-1 2 0 3,-5 5 0 12,1 0 0-15,-5-1 0 15,0 0 0-15,-1-1 0 15,-10-3 0-14,1-2 0 14,-4 0 0-15,2 0 0 16,-2 0 0-15,3 0 0 11,-1 0 0-11,-2 0 0 11,-1 0 0-10,-9 0 0 13,-3 0 0-15,6 0 0 17,2 0 0-16,-4 0 0 14,1 0 0-15,-9 4 0 15,-1-2 0-14,-3 2 0 13,-3-3 0-12,0 1 0 0,1 2 0 8,-1-1 0 7,-3-3 0-16,-2 3 0 13,-8-1 0-13,-7-2 0 15,5 0 0-15,-6 0 0 0,0 0 0 13,0 0 0-14,0 0 0 17,0 0 0-17,0 0 0 15,0 0 0-15,0 0 0 19,0 0 0-19,0 0 0 14,0 0 0-14,0 0 0 11,0 0 0-11,0 0 0 23,0 0 0-23,0 0 0 0,0 0 0 11,0 0 0 2,0 0 0-13,0 0 0 15,0 0 0-15,0-5 0 19,0-26 0-18,0-7 0-1,0-5 0 13,0-1 0-10,0-3 0 11,0-2 0-14,-6 1 0 15,6 0 0-15,0 5 0 14,0-1 0-13,0 0 0 14,0-2 0-15,0-6 0 16,0 0 0-15,0-3 0 18,0-1 0-19,0 6 0 0,0-3 0 16,0 6 0-15,0 1 0 13,0 8 0-14,-4-4 0 16,1 2 0-16,1-4 0 15,2-11 0-15,0-5 0 12,0-2 0-10,0-1 0 12,0 8 0-14,0 11 0 16,0 6 0-16,0 10 0 15,0 6 0-15,0 5 0 15,0 0 0-14,0-12 0 14,0-9 0-15,0-13 0 14,0-10 0-13,0-2 0 15,0 7 0-16,0 14 0 15,0 6 0-14,0 11 0 13,0 3 0-13,0 1 0 14,0 4 0-14,0 0 0 17,0 1 0-18,0-1 0 1,0 4 0 15,0-3 0-16,0 5 0 15,0 3 0-15,0 2 0 12,0 4 0-8,0 2 0 9,0 0 0-13,0 0 0 15,0 0 0-14,0 0 0 14,0 0 0-15,0 0 0 16,0 2-77-15,2 31-161 13,5-12-141-14,2 4-477 14</inkml:trace>
    </iact:actionData>
  </iact:action>
  <iact:action type="add" startTime="20962">
    <iact:property name="dataType"/>
    <iact:actionData xml:id="d10">
      <inkml:trace xmlns:inkml="http://www.w3.org/2003/InkML" xml:id="stk10" contextRef="#ctx0" brushRef="#br2">15641 8304 618 0,'0'0'378'1,"0"0"-231"11,0 0-18 2,0 0-71-13,0 0-29 14,0 0-9-15,0 0 14 19,38-48 17-19,-9 2-13 0,5-4 5 14,1-12 3-14,8-1-21 14,-4-2-2-13,-1 0-8 17,-5 2-11-18,-6 8-2 14,-5 13-2-14,-9 15 0 19,-7 10 0-18,-4 12 0-1,1 5 0 14,-3 0 1-14,0 0-1 10,0 0 0 12,0 11 0-22,-5 22 20 0,-17 10-4 11,3 7-6 7,4-7 3-17,7-4-2-1,4-9-3 13,1-5-1-12,3-8-1 13,0-7-6-14,0-5-3 18,25-1-4-18,15-4 5 14,6 0-1-14,5-19-4 14,-9-20 4-14,1 1 3 18,-9 0-1-18,-8 9-1 15,-10 14 4-15,-10 6-3 14,-5 9 2-13,-1 0 4 18,0 11 2-19,0 27 11 0,0 16-12 16,-1-8-2-16,-5-12-2 15,-1-3-1-15,7-15-2 16,0-5-20-15,0-5-38 13,0-6-55-14,4 0-78 12,5 0-65-9,3-6-216 10</inkml:trace>
    </iact:actionData>
  </iact:action>
  <iact:action type="add" startTime="21611">
    <iact:property name="dataType"/>
    <iact:actionData xml:id="d11">
      <inkml:trace xmlns:inkml="http://www.w3.org/2003/InkML" xml:id="stk11" contextRef="#ctx0" brushRef="#br2">16546 7899 524 0,'0'0'472'9,"0"0"-303"-7,0 0 20 13,0 0-94-15,0 0-43 15,0 0-18-15,162-4-8 12,-128-4-5 2,-3 4-11-14,-7-3-9 14,-5 3 1-13,-8 4-2 18,-7 0-13-19,-4 0-44 0,0 0-83 13,0 0-57 2,-7 0-132-15,-4 0-333 15</inkml:trace>
    </iact:actionData>
  </iact:action>
  <iact:action type="add" startTime="21853">
    <iact:property name="dataType"/>
    <iact:actionData xml:id="d12">
      <inkml:trace xmlns:inkml="http://www.w3.org/2003/InkML" xml:id="stk12" contextRef="#ctx0" brushRef="#br2">16624 8064 572 0,'0'0'312'1,"0"0"-117"8,0 0-39-1,0 0-38 0,0 0-1 7,0 0-32-14,114-4-35 18,-104 4-10-19,3 0-20 0,2 0-16 14,-6 0-4-12,6 0-5 12,-11 0-55-13,5 0-39 12,-6 0-90-11,-3 0-44 13,0 0-290-15</inkml:trace>
    </iact:actionData>
  </iact:action>
  <iact:action type="add" startTime="22404">
    <iact:property name="dataType"/>
    <iact:actionData xml:id="d13">
      <inkml:trace xmlns:inkml="http://www.w3.org/2003/InkML" xml:id="stk13" contextRef="#ctx0" brushRef="#br2">17186 7622 145 0,'0'0'423'6,"0"0"-239"9,0 0 27-14,0 0-70 17,0 0-3-17,0 0 22 13,0 0-55-14,17 62-53 18,-17-19-3-17,0 0-8-1,0 1-13 14,0-9-13-14,0-5-15 14,-1-7 0 0,-3-10-2-14,4-6-24 18,0-3-31-17,0-4-26-1,0 0-70 13,0 0-22-12,0 0-101 16,0-8-281-17</inkml:trace>
    </iact:actionData>
  </iact:action>
  <iact:action type="add" startTime="22726">
    <iact:property name="dataType"/>
    <iact:actionData xml:id="d14">
      <inkml:trace xmlns:inkml="http://www.w3.org/2003/InkML" xml:id="stk14" contextRef="#ctx0" brushRef="#br2">17415 7975 671 0,'0'0'275'12,"0"0"-110"-9,0 0-83 14,0 0-44-17,0 0-8 14,0 0-5-14,-35 112-10 15,21-95-14-15,-2-7-1 18,1-1-32-17,5-9-69 1,8 0-100 12,2 0-328-14</inkml:trace>
    </iact:actionData>
  </iact:action>
  <iact:action type="add" startTime="23038">
    <iact:property name="dataType"/>
    <iact:actionData xml:id="d15">
      <inkml:trace xmlns:inkml="http://www.w3.org/2003/InkML" xml:id="stk15" contextRef="#ctx0" brushRef="#br2">17761 7562 201 0,'0'0'378'2,"0"0"-185"-2,0 0 5 15,0 0-104-15,0 0-8 15,0 0-19-15,131 36-14 19,-119-15-18-19,-3 1 6 15,-3 2-12-15,-6 5-7 13,0-3-18-12,0 1-1 16,-27-1-3-17,-7-9-3 11,-6-10 2-11,11-5-5 19,-2-2-7-19,10 0-3 13,6 0-5-13,8 0 14 14,5 0-3-14,2-2-18 19,0 0 17-18,0-1 11-1,0 3 0 11,24 0 3 8,7 0 11-19,1 14-3 0,0 8 4 14,1 5-4 0,-6-3 0-13,-9-8-11 16,-2-1-7-16,-8-13-22-1,-5-2-42 14,2 0-80-13,-5 0-251 17,0 0-257-18</inkml:trace>
    </iact:actionData>
  </iact:action>
  <iact:action type="add" startTime="23448">
    <iact:property name="dataType"/>
    <iact:actionData xml:id="d16">
      <inkml:trace xmlns:inkml="http://www.w3.org/2003/InkML" xml:id="stk16" contextRef="#ctx0" brushRef="#br2">18178 7874 331 0,'0'0'457'8,"0"0"-284"13,0 0-70-21,0 0-64 0,0 0-25 14,0 0-1-12,-39 98-13 14,23-86 0-16,3-5-1 13,5-1-43-12,8-6-135 14,0 0-254-14</inkml:trace>
    </iact:actionData>
  </iact:action>
  <iact:action type="add" startTime="23694">
    <iact:property name="dataType"/>
    <iact:actionData xml:id="d17">
      <inkml:trace xmlns:inkml="http://www.w3.org/2003/InkML" xml:id="stk17" contextRef="#ctx0" brushRef="#br2">18344 7521 337 0,'0'0'340'10,"0"0"-218"-6,0 0 36 15,0 0-96-18,0 0-15 13,0 0-1-13,74-22 5-1,-59 22 7 14,-1 0 10-1,5 0-1-13,-4 8-19 20,-2 6 9-20,-5 0-18 0,-1 0-20 14,-7 2-6-14,0-3-13 16,0 4 0-16,0-3-2 19,-19-1-2-19,-5 1-2 16,-3-2 5-16,-5 1-1 0,3 0-2 12,1-3-1 7,7 2-5-19,7-7 0 0,7 1 1 11,4-6 5 2,3 4 4-12,0 3 0 18,0 7 5-19,6 1-4 16,19 8-1-15,-1-1 0-1,-4-3 1 13,-1 3 0 1,-11-2 2-14,0-7 0 14,-8-3-2-12,0-1-1 1,0-3 0 11,0 2-3-14,-13 3 0 15,-11-3-4-14,-4-4-21 15,-2 0-45-15,-5-4-35 13,4 0-33-14,18 0-126 16,2 0-377-16</inkml:trace>
    </iact:actionData>
  </iact:action>
  <iact:action type="add" startTime="26197">
    <iact:property name="dataType"/>
    <iact:actionData xml:id="d18">
      <inkml:trace xmlns:inkml="http://www.w3.org/2003/InkML" xml:id="stk18" contextRef="#ctx0" brushRef="#br2">15120 10018 381 0,'0'0'436'15,"0"0"-311"-15,0 0 15 14,0 0-37-13,0 0-39 14,0 0 20-15,0 0 8 15,0-16-6-15,23 16-4 15,19 0-1-15,16 0-20 20,21 0 5-20,21 0-24 13,20 0-13-12,13 0-5 12,10 0-7-12,5 0-3 14,5 0 3-14,-1 0 3 14,-1 0 5-14,3 9-4 18,-3 1-9-19,-5 2 10 0,-3-2-19 15,-11 4-3-14,-15-4 0 10,-19 2 0-7,-29-4 0 8,-17-4 0-11,-24 0 0 14,-14-1 0-15,-11-3 0 15,-3 0 0-14,0 0 0 14,0 0 0-15,0 0 0 14,0 2-29-14,0-2-43 16,0 6-23-16,0 5-67 20,-27 9-10-19,12-7-105 0,-1 8-645 8</inkml:trace>
    </iact:actionData>
  </iact:action>
  <iact:action type="add" startTime="27337">
    <iact:property name="dataType"/>
    <iact:actionData xml:id="d19">
      <inkml:trace xmlns:inkml="http://www.w3.org/2003/InkML" xml:id="stk19" contextRef="#ctx0" brushRef="#br2">24863 10624 60 0,'0'0'82'2,"0"0"-13"12,0 0 101-14,0 0-56 12,0 0-38-11,0 0 10 19,0-9 16-19,0 9-24 10,0 0-3-11,0 0-3 15,0 0-20-15,0 0-16 15,0 0-16-15,0 0-3 14,0 0-3-14,0-6 7 18,0 4 48-18,-7-3-16 18,-5 2-25-18,0-1 1 16,4 2-2-16,1 2-20 0,7 0 0 15,0-3-2-15,0 3 8 16,0 0 7-16,-1 0-3 17,1 0 0-17,0 0-11 17,0-2-1-17,0 2-5 10,0-2 0-9,0-2 0 13,0 4 1-14,0-4-1 21,0 4 4-21,0-2 13 1,0 2-5 13,0 0 3-3,0 0-6-10,0 0-4 15,0 0-5-16,0 0 0 17,0 0 0-17,0 0 0 0,0 0 2 11,-5 0 1 4,-5-2 6-14,2-6 2 15,-6-1 4-15,-3-1-2 13,0-1-1-13,-4-1 8 18,-12 1 1-19,5 4 4 1,-6-2-3 14,0 2-2-14,-2-3-12 16,1 3 2-16,-2 1-5 10,0-1 2-11,1-2 5 17,0 6 21-16,1-1-6 16,-4 4-11-16,2 0 7-1,2 0-2 7,1 0-7 17,0 0-8-24,0 0 3 0,2 0-3 15,-5 0 5-14,6 0-3 14,-2 9 2-14,-6 5 5 10,-1 3-3-8,-7 2 0 9,3 1-5-12,2-7-2 14,-9 0-4-11,10-3 1 8,-4 0-1-8,-2-5-1 12,3 3 1-15,2 0-1 14,-2 4 0-14,-2-2 1 16,-2-2-2-16,3 4 2 18,-2-5 1-17,2 2-1 13,3-2-1-11,-5-4 4-3,1 4-7 16,2-2 6-16,-5-1-3 15,3 3 0-15,1-2 0 15,-1 0 0-14,-2-2 1 15,-3 0 4-15,4-3-5 13,-5 0 0-14,-1 0 0 14,-1 0-1-13,-2 0 1 11,-2 0 2-11,-3 0-2 14,-4 0 1-14,3 0 1 13,0 0-2-13,-1 0 3 14,-4 0-3-15,5 0-2 15,2 0-1-15,2 0 2 16,3 0 0-15,-3 0-1 13,0 0 2-14,-2 0 0 16,-4 0 0-16,1 0 0 15,-5 0 0-15,2 0-1 16,-2 0 0-15,0 0 1 12,9 0-1-11,-3 0 1 15,7 0 0-17,0 0 1 1,0 0-1 12,-1 0 2-10,-5 0-1 12,-3 0-1-15,4 0 0 12,-4-6-1-9,-3-4 1 11,0-6 1-14,-2-4-1 14,7 1 3-12,3-4-2 13,3 8 0-15,-2-2-1 16,0 5 0-15,0 5 2 13,-3-1-2-14,-2 0 0 14,-9 2 0-12,1 0 2 18,-2-2-3-20,-3-5 2 0,0 0 0 9,2-7-1 11,5 3-1-20,-1 0-2 0,4 5 2 15,5-2 0-13,-4 5 0 12,4 2 0-13,1 1 0 14,-1 2 1-14,-2 4 2 15,2 0-2-16,-1 0 1 15,8 0-2-14,-1 0 1 11,6 0 0-11,1 0-1 19,3 0 3-20,1 0-3 1,5 0 3 14,-4 0-1-15,1 0 1 15,0 0-2-14,-5 0 0 10,5 0 1-8,-3 0-1 11,-5 0 1-13,5 0-1 13,-4 4 1-14,-2-2-1 15,-1 2 4-14,-7-4-4 14,-1 2 0-15,3-2 0 15,-1 0 1-14,4 2-1 14,-1 1 0-15,-4 3 1 14,-3 0-1-13,-3-2 2 13,-4 6-2-14,-5-8 2 16,-5 3-3-15,-5 1 1 17,-5-2-1-18,-3 0 0 0,6 1-2 17,-1-2 2-17,2 1-1 14,1 1 2-14,-2-3 0 14,1 1 0-11,3 0 2 9,6-3-5-12,0 0 3 14,5 0 0-12,2 0-1 12,1 0 2-14,2 0-2 15,1 0 2-14,-2 0 1 14,7 0 0-15,-5 0-2 15,6 0-2-14,1-8 2 17,-2-4 0-18,-1 3 3 16,-1-1-5-15,6 0 5 1,1-1-3 8,1-4 2 7,-1 5-2-16,1 3 3 15,4-3-6-16,-5 3 3 0,-5-2 0 16,1 4 0-15,-4 3 1 13,-2-2-3-14,4 4 5 16,3 0-5-15,1 0 3 17,-3-3-2-18,4 3-2 3,-1-3 3 6,-9 3-1 7,4-2-1-16,-4 2 2 5,-8 0 0 3,1 0 0 9,0 0 0-15,1 0 0 12,0 0 2-14,7 0-4 3,-3-3 2 10,5 1 0-11,-2-1-2 12,-3 0 4-14,3-3-4 16,-7 4 5-16,8-4-2 10,0 4-1 10,6-2 0-19,3 1 1-1,3-1-1 15,0-2 2-15,4 4-2 15,3-2-1-15,4 3 1 16,6 1 2-15,-2 0-1 14,9 0 0-15,4 0 1 14,5 0-4-13,5 0 2 12,-1 0 0-13,-1 0-1 16,-2 0 3-15,0 0-5 21,-5 0 6-22,-4 0-3 0,-1 0 0 16,0 0 0-16,0 0 1 12,-5 0-2-11,1 0 1 12,2 0 0-12,-2 0 0 14,4 0 0-15,-2 0-2 15,-4 0 4-15,0 0-4 15,-2 0 4-15,6 0-4 15,2 0 0-14,1 0 1 14,3 0 1-15,-1 0-1 17,-1 0 0-17,4-4 2 18,-8 2-4-17,2 2 6-1,1 0-5 15,2 0 4-14,-2 0-4 32,3 0 2-29,-4 0 0-4,-2 0-2 0,2 0 3 1,1 0-2 21,0 0 2-21,2 0 1-1,8 0-1 12,1 0-2-11,6 0-1 14,3 0 2-14,6 0 0 12,-2 0 0-13,-4 0-2 16,-8 2 3-16,-7 2-1 16,-7 3 0-16,-4-1 0 15,2-2 1-14,0-1-3 13,2 1 2-14,1-2 0 15,4 1 0-14,-5 0 0 14,5 1-1-15,-5 3 2 16,1-2 3-14,-2 3-3 16,-4-1 0-18,7 0 1 0,-4 2-3 16,0-4 1-15,0-3 0 14,6 1 0-15,-9-3 0 16,-6 0 1-15,-6 0 0 6,-5 3 4-3,-7 1-4 18,3-4 6-22,0 0-7 0,7 0 0 7,-1 0 0 13,7 0 0-19,-1 0 1 3,7 0 1 2,-1-4-2 10,-1 4 2-16,8 0 0 15,1 0-1-14,2 0-1 18,1 0 1-19,1 0-1 1,3 0 0 14,2 0 1-14,3 0-1 14,7 0 1-15,-1 0-1 15,-6 0 1-14,3 0-3 13,-7 0 2-14,1 0 0 15,6 5 1-14,5-3-1 15,4 2 0-16,5-4 1 16,0 0 2-15,-3 0-1 14,3 2 3-13,0 9-5-2,-3 12 0 16,-3 6 2-16,6 12-2 15,0 5 0-15,0 2 0 13,0 9 6-10,0 6-5 8,0 6 1-6,0-4 1 6,0-2-3-10,0 0 0 14,0-4 0-15,0 11 0 16,0-3 0-15,0-2 0 14,0-9 0-14,0-4 0 8,0-8 0 10,0-4 0-18,0-4 0-1,0-3 0 14,0 0 0-13,0-1 0 13,0 5 0-14,0 6 0 21,0-2 0-21,0 9 0 0,0 8 0 16,0-3 0-16,0 10 0 16,0-3 0-15,0-16 0 13,0-12 0-14,0-18 0 16,0-11 0-15,0-2 0 13,0 1 0-13,0-3 0 11,0 11 0-9,0 4 0 7,0 6 0 4,0 6 0-12,0-4 0-2,0-5 0 16,0-11 0-15,0-3 0 14,0-5 0-15,0 0 0 15,0 0 0-15,0 0 0 15,0 0 0-15,0 0 0 18,0 0 0-18,0 0 0 14,0 0 0-13,0 0 0 14,0 0 0-12,0 0 0-2,0 0 0 14,0 0 0-15,0 0 0 13,17 0 0 7,6 4 0-20,9 4 0 0,2 0 0 30,6 3 0-30,-1 2 0 0,6-2 0 1,-1 6 0 2,7 2 0 5,1 0 0 7,-1 3 0-15,-1 2 0 16,5 3 0-16,5-2 0 16,0 2 0-16,4-1 0 13,2-6 0-13,5-3 0 20,-1 0 0-20,-1-3 0 3,2-3 0 11,-5 3 0-14,2-3 0 10,-2 1 0 10,-3 0 0-20,2-1 0 0,-1-3 0 15,-6 0 0-14,1-5 0 14,0 3 0-15,-1-6 0 15,3 0 0-15,-5 0 0 19,-1 0 0-19,4 0 0 2,-4 0 0 12,2 0 0-11,-2 0 0 6,-3-2 0 8,3-8 0-16,-6 5 0 16,5-3 0-17,-2-3 0 0,2 3 0 15,3-3 0-14,6 1 0 9,-3-2 0-7,6 4 0 11,2-3 0-10,-2 5 0 9,1-2 0-13,-2 1 0 16,1-1 0-15,-3 1 0 13,5 5 0-14,-6-4 0 11,3 2 0 7,3 4 0-17,-2 0 0-1,2-4 0 15,1 4 0-14,4-3 0 14,-4-2 0-15,3 2 0 16,0-2 0-15,-8-2 0 12,-1 5 0-12,-8 0 0 18,-3-2 0-18,3 2 0-1,-5 2 0 15,9 0 0-15,-1 0 0 15,1 0 0-14,7 0 0 9,-2 0 0-5,2 0 0 7,-3 0 0-12,-6 0 0 14,2 0 0-11,-4 0 0 10,-4 0 0-13,3 0 0 16,-7 0 0-15,6 0 0 14,-4 0 0-15,5 0 0 15,-2 0 0-15,6 0 0 19,-2 0 0-19,0 0 0 2,8 0 0 8,-6 0 0 6,2 0 0-16,7 2 0 21,-7 4 0-20,11 0 0-1,-2 0 0 10,2-4 0 9,2 1 0-19,-1-1 0 0,1 4 0 16,3-2 0-16,3 6 0 16,-1-3 0-16,4 5 0 14,5-1 0-13,-2-3 0 11,-1 0 0-10,4 1 0 15,5-5 0-16,-10 6 0 1,-1-5 0 6,1 0 0 7,-7 2 0-15,-1-7 0 16,3 4 0-16,-2-4 0 19,1 0 0-19,8 0 0 2,2 0 0 13,1 0 0-14,1 0 0 8,-2 0 0 8,2 0 0-15,-4 0 0-2,-4 0 0 13,3 0 0-10,-10 0 0 12,3 0 0-15,-3 0 0 15,4 0 0-15,-3 0 0 20,5 0 0-20,-7 0 0 2,1 0 0 15,-8 0 0-17,-4 0 0 13,6 0 0-13,-3 0 0 9,-2 0 0 13,-2 0 0-22,-3 0 0 0,-1 0 0 13,1 0 0-9,0 0 0 8,1 0 0-12,3 0 0 14,-1 0 0-13,7 0 0 14,1 0 0-15,4 0 0 15,5 0 0-14,9 0 0 10,1 0 0-8,3 0 0 14,0 0 0-17,3 0 0 17,1 0 0-17,2 8 0 14,-1 3 0-13,0 2 0 14,0 1 0-14,0-1 0 16,-2 3 0-16,-4-7 0-1,1-1 0 16,-10-5 0-15,1 1 0 12,1-4 0-13,-1 0 0 16,0 0 0-16,-2 0 0 16,-1 0 0-16,0 0 0 15,-1 0 0-14,-3 0 0 11,-5 0 0-12,-3 0 0 15,-7 0 0-14,1 0 0 14,1 0 0-14,7-4 0 13,4 1 0-12,2-1 0 12,-3-2 0-14,8 0 0 15,-3-2 0-14,2-1 0 13,0 2 0-14,-6 1 0 16,-3 2 0-15,-3-3 0 13,-4 4 0-13,2 3 0 15,-6 0 0-15,6 0 0 15,1 0 0-16,2 0 0 0,6 0 0 16,-4 0 0-15,5 0 0 13,-2-2 0-14,9-6 0 13,1 1 0-11,10 0 0 12,-1 2 0-14,-7 2 0 14,-11-1 0-12,-3 4 0 13,-9 0 0-14,-9-4 0 19,2 1 0-18,0-2 0-1,-2 0 0 6,7-1 0 9,-9-2 0-15,4 2 0 14,-13 3 0-15,-13-3 0 15,-12 4 0-15,-8 0 0 16,-6-2 0-15,1 2 0 1,-1-2 0 13,0 2 0-15,0-1 0 16,-2 1 0-16,-1 2 0 14,0 0 0-14,5 0 0 15,-5 0 0-15,0 0 0 20,0 0 0-20,0 0 0 14,0 0 0-14,8-6 0 12,8 0 0-12,9-4 0 20,3-1 0-18,0 0 0-2,-1 3 0 8,1 2 0 12,-2 0 0-18,-5 2 0 0,-3-3 0 7,-6 3 0 5,0 4 0-14,-6-3 0 19,1 0 0-18,-1 3 0-1,6-4 0 15,-3 4 0-14,-1 0 0 13,5 0 0-13,-12 0 0 14,8 0 0-15,-9 0 0 15,0 0 0-15,0 0 0 14,3-3 0-14,2-13 0 20,4-3 0-20,1-2 0 16,-6-2 0-15,1 2 0-1,-5-6 0 15,0-5-3-15,0-7 0 15,0-7-3-15,0-7 4 16,-5-3-1-15,-2-8 3 14,0-1 0-15,4-10 1 16,3-2-1-16,0-2 0 12,0-3 1-12,0 1-1 15,0 1 0-14,0 1 2 12,0 0-3-12,0 5 2 14,0-3-2-14,0 6 2 13,0 7-2-13,0 9 1 14,0 5 0-14,0 5 3 13,0 5-3-14,-3 4 0 15,0 3 0-14,-2-5 0 19,-2-3 0-20,2-5-3 0,-2-2 3 17,4 2 1-16,-4 6 1 9,2 4-2-8,5 14 0 12,0 7 0-14,0 11-3 19,0-1 5-18,0 2-3 13,0 0 1-13,0-1 0 10,-3 2 0-11,3 2 2 23,-4 0 1-23,-5 0-1 0,-9 0 1 7,-10 0 0 16,-8-5-3-22,0-4 0-1,3 4 0 6,-1-7 0 13,3 2 0-19,2 0 0 3,1-2 0 7,-3 4 0 11,-5 5 0-21,-3 3 0 0,-11 0 0 15,-7 7 0-14,-4 19 0 9,0 1 0 9,3 4 0-18,8-2 0-1,0 0 0 16,8-8 0-16,8-4 0 17,7-5 0-17,9 0 0 3,5-5 0 7,6-3 0 7,6-4 0-17,1 3 0 11,0-3 0-10,0 0 0 20,0 0 0-20,0 0 0-1,0 0 0 12,0 0 0 0,0 0 0-12,0 0 0 15,0 0 0-15,0 20-11 19,0 12-80-19,0 22-132 13,0-18-143-13,0 7-246 3</inkml:trace>
    </iact:actionData>
  </iact:action>
  <iact:action type="add" startTime="36056">
    <iact:property name="dataType"/>
    <iact:actionData xml:id="d20">
      <inkml:trace xmlns:inkml="http://www.w3.org/2003/InkML" xml:id="stk20" contextRef="#ctx0" brushRef="#br3">20184 9966 216 0,'0'0'680'3,"0"0"-529"12,0 0-29-15,0 0-23 11,0 0-34 2,0 0 8-13,0 0-3 19,-6 22-4-19,6-22 12 0,0 0-13 13,0 0 4 6,0 0-15-19,0 0-6 0,0 0-13 13,0 0-7 1,0 0-16-14,0 0-2 18,0 0-9-17,0 0 2-1,0 0-1 13,0 0-1-13,0 0 9 17,0 0 10-17,0 7 15 16,0 2-10-16,3 5-16 18,2-8-9-18,0-1 0 14,-2-1 0-14,-3-4 0 18,2 0 0-17,7 0 0-1,6 2 0 11,1 0 0 10,8 4 0-21,0-2 0 0,7 1 0 10,3-3 0 3,2 1 0-12,4-3 0 18,8 0 0-19,7 0 0 0,1 0 0 15,3 0 0-15,2-3 0 16,-3-3 0-15,-2 5 0 14,6-3 0-14,2-2 0 13,2 2 0-13,-1-5 0 13,1 1 0-13,-1 0 0 13,-7 2 0-14,-7 3 0 16,-2 1 0-15,-8 0 0 13,6 2 0-14,3 0 0 20,4 0 0-18,2-4 0-2,4 4 0 12,-7 0 0-12,-2 0 0 16,3 0 0-15,-1 0 0 10,2 0 0-7,6 0 0 8,2 0 0-12,2 0 0 16,-6 0 0-15,1 0 0 14,-5 0 0-15,0 0 0 15,-6 0 0-14,2 0 0 13,0 0 0-13,-2 0 0 13,-1 0 0-13,0 0 0 19,1 0 0-20,3 0 0 0,6 0 0 9,-3 0 0 12,0 0 0-20,-4 0 0-1,-2 0 0 10,2 0 0 10,7 0 0-20,-3 0 0 0,6-3 0 17,-3-5 0-17,2 6 0 14,1-1 0-14,1 3 0 15,1 0 0-14,4-3 0 17,-5-1 0-17,1 2 0 0,-5 0 0 29,-7-1 0-29,-9 0 0-1,-5 1 0 0,-6-1 0 14,-7-1 0-14,-3 4 0 12,-4 0 0 3,-6 0 0-14,-9 0 0 0,-2 0 0 15,0 0 0-16,0 0 0 15,0 0 0-14,0 0 0 13,0 0 0-14,-13 0 0 15,-44 0 0-15,-30 0-248 15,35 0-182-15,10 0-608 16</inkml:trace>
    </iact:actionData>
  </iact:action>
  <iact:action type="add" startTime="37744">
    <iact:property name="dataType"/>
    <iact:actionData xml:id="d21">
      <inkml:trace xmlns:inkml="http://www.w3.org/2003/InkML" xml:id="stk21" contextRef="#ctx0" brushRef="#br3">20959 7720 708 0,'0'0'306'2,"0"0"-129"8,0 0-55 6,0 0-63-14,0 0-21-2,0 0 10 13,0 0-12 8,-103 72 8-21,64-48-9 0,-8 2-12 12,2-2-6-11,-3-3 4 13,5 2-6-14,7-7-11 15,-5-5-2-15,12-3 1 14,3-8-5-14,7 0 2 19,3 0 0-19,3 0-4 13,6 0-1-13,6-23 1 18,-2-14-11-18,3-1-12 15,0 5 14-15,0 6-1 14,0 13 5-14,0 4 6 19,0 6 3-18,0 4 3-1,9 0 0 13,3 0 8-1,9 0-1-11,3 0-2 18,3 0 9-18,9 0 4-1,9 14-5 17,3 12 1-17,8 13 13 15,3 6 3-15,-4 1-8 15,-7 0-2-14,-8-11 3 10,-9-4-15-10,-17-18-9 13,-4-3-2-13,-10-8-22 13,3-2-58-13,-3 0-66 15,0-6-125-15,0-10-425 18</inkml:trace>
    </iact:actionData>
  </iact:action>
  <iact:action type="add" startTime="38848">
    <iact:property name="dataType"/>
    <iact:actionData xml:id="d22">
      <inkml:trace xmlns:inkml="http://www.w3.org/2003/InkML" xml:id="stk22" contextRef="#ctx0" brushRef="#br3">21294 7895 642 0,'0'0'340'1,"0"0"-151"17,0 0-20-18,0 0-72 13,0 0-20-13,0 0-13 20,0 0-7-20,97 0-18 0,-69 0-3 11,0 0-13 8,8 0-8-19,-4 0-5 0,-4 0-8 14,-4 0-1-14,-7 0-1 15,-4 0-6-15,-6 0-44 18,-7 0-36-18,0 0-23 15,0 12-72-15,0-4-51 22,-8 3-295-21</inkml:trace>
    </iact:actionData>
  </iact:action>
  <iact:action type="add" startTime="39149">
    <iact:property name="dataType"/>
    <iact:actionData xml:id="d23">
      <inkml:trace xmlns:inkml="http://www.w3.org/2003/InkML" xml:id="stk23" contextRef="#ctx0" brushRef="#br3">21370 8081 592 0,'0'0'333'1,"0"0"-153"13,0 0-64-13,0 0-58 14,0 0 20-14,0 0 10 13,120-17-21-13,-88 13-9 13,-2 1-11-14,1 0-21 15,-7 1-18-14,-4 2-7 18,-4 0-1-18,0-3-42-1,-1 1-61 9,-3-8-89 12,-9 8-37-21,1 0-270 0</inkml:trace>
    </iact:actionData>
  </iact:action>
  <iact:action type="add" startTime="39461">
    <iact:property name="dataType"/>
    <iact:actionData xml:id="d24">
      <inkml:trace xmlns:inkml="http://www.w3.org/2003/InkML" xml:id="stk24" contextRef="#ctx0" brushRef="#br3">22304 7696 390 0,'0'0'264'1,"0"0"-131"-1,0 0-15 15,0 0-43-14,0 0 0 13,-187 31-23-14,139 5 0 19,2 7 10-18,11 0-8 0,9 3-17 14,15-4-2-2,11-4-11-13,0-5 5 15,24-11-2-14,37-5 14 10,12-17-25-10,4 0-16 16,-2-10 0-16,-13-25 0 11,-11-9-1-11,-16-2 2 15,-11-4-2-16,-11 7-1 18,-12 2-6-18,-1 8-46 1,0 6-56 13,-1 8-39-13,-15 19-153 9,5 0-553 11</inkml:trace>
    </iact:actionData>
  </iact:action>
  <iact:action type="add" startTime="39846">
    <iact:property name="dataType"/>
    <iact:actionData xml:id="d25">
      <inkml:trace xmlns:inkml="http://www.w3.org/2003/InkML" xml:id="stk25" contextRef="#ctx0" brushRef="#br3">22567 8071 630 0,'0'0'269'19,"0"0"-122"-18,0 0-55-1,0 0-65 14,0 0-17 1,0 0-10-14,-179 115 0 17,155-105-23-18,6 0-96 0,18-10-206 17</inkml:trace>
    </iact:actionData>
  </iact:action>
  <iact:action type="add" startTime="40131">
    <iact:property name="dataType"/>
    <iact:actionData xml:id="d26">
      <inkml:trace xmlns:inkml="http://www.w3.org/2003/InkML" xml:id="stk26" contextRef="#ctx0" brushRef="#br3">23091 7611 674 0,'0'0'247'1,"0"0"-101"13,0 0-42-14,0 0-22 19,2 169 14-19,-2-123-34 13,0-12-13-12,0-3-26 12,0-10-16-13,0-4-5 19,0-1-2-19,0-3-13 0,0-1-57 15,0-4-87-15,0-8-66 17,0 0-503-17</inkml:trace>
    </iact:actionData>
  </iact:action>
  <iact:action type="add" startTime="41866">
    <iact:property name="dataType"/>
    <iact:actionData xml:id="d27">
      <inkml:trace xmlns:inkml="http://www.w3.org/2003/InkML" xml:id="stk27" contextRef="#ctx0" brushRef="#br3">10680 12281 628 0,'0'0'340'1,"0"0"-170"12,0 0 42-13,0 0-59 16,0 0-55-16,0 0-19 15,4-22-7-15,-4 22-14 18,0 0-6-18,0 0-10 14,0 0-10-14,0 0-2 19,-12 0-1-19,-19 0 20 14,-13 0-46-12,2 0-3-2,-1 0 0 15,-3 0 0-15,1 5 0 18,5 0 0-18,-2 2 0 15,2-4 0-15,1-1 0 12,-2-2 0-11,6 0 0 13,-2 0 0-12,-2 0 0 11,-4 0 0-13,1 0 0 16,-3 0 0-15,-5 0 0 14,2 0 0-15,-1 0 0 15,4 0 0-14,3 0 0 17,-3 0 0-18,11 0 0 3,-3 0 0 5,3 0 0 10,2 2 0-17,5 1 0 1,4-1 0 9,-1 2 0 4,2-1 0-13,1 2 0 16,-3-2 0-18,-3 5 0 0,-7 3 0 15,-5-1 0-13,-4 2 0 13,-3-5 0-15,-2 2 0 15,-2-4 0-14,2-2 0 10,0-3 0-11,2 0 0 14,-1 0 0-13,6 0 0 19,-5 0 0-18,4 0 0-1,-1 3 0 15,-3 1 0-15,1 0 0 5,-3 1 0 14,-5-2 0-17,3 2 0-3,-5-1 0 13,2-4 0-12,0 2 0 8,-1-2 0 12,4 6 0-21,-5-4 0 0,-1 3 0 16,-3 1 0-14,6-2 0 7,-2 2 0-6,0 1 0 12,0-1 0-15,-2-2 0 15,-1-1 0-14,1 1 0 14,-1-2 0-15,0-2 0 21,-6 0 0-21,4 2 0 0,-1-2 0 16,6 0 0-16,0 0 0 14,4 0 0-13,1 0 0 14,3 0 0-15,-4 0 0 16,8 0 0-15,0 0 0 11,0 0 0-12,0 0 0 15,1 0 0-14,2 0 0 13,1 0 0-14,-1-4 0 12,4-3 0 8,-5 3 0-20,1-2 0 0,2 2 0 15,2 1 0-14,-1-1 0 13,0 2 0-14,2 2 0 15,-3-4 0-14,-3 4 0 14,0-2 0-15,-4-2 0 16,3-1 0-15,-3 0 0 13,-5-4 0-14,1 1 0 16,-2 3 0-14,3-3 0-2,-6-3 0 17,4 2 0-16,-1 2 0 16,-4-5 0-17,0 2 0 2,-3-1 0 8,3 0 0 2,0-3 0 4,4 4 0-15,2-2 0-1,-3 1 0 16,4 3 0-15,3 3 0 14,-1 2 0-15,0-1 0 15,4 0 0-14,-3 1 0 14,-2-2 0-15,5 0 0 15,-3 2 0-14,-3-3 0 13,1 1 0-14,-2 2 0 14,-2 0 0-12,2 0 0 13,-2 3 0-15,-3 0 0 20,3 0 0-20,1 0 0 0,-5 0 0 15,0 0 0-15,0 0 0 16,1 0 0-15,2 0 0 12,0 0 0-13,1-3 0 14,-1 1 0-11,-3-1 0 9,-3 1 0-12,-1-1 0 15,-3 0 0-14,-2-1 0 17,-4-1 0-18,2 3 0 5,3-1 0 1,1 3 0 10,1 0 0-16,7 0 0 18,-4 0 0-18,1 0 0 3,-1 0 0 8,0 0 0 4,6 0 0-15,4 0 0 3,-2 0 0 13,5 3 0-16,3-1 0 15,-3 3 0-14,5 2 0 13,-3-4 0-14,0-3 0 16,1 2 0-15,-5-2 0 15,-6 3 0-16,-6-1 0 14,-5 4 0-13,-2 0 0 18,2-1 0-19,-2 1 0 0,7-3 0 16,4-2 0-15,1-1 0 14,8 0 0-15,-1 0 0 15,3 0 0-14,5 0 0 11,-2 0 0-12,9 0 0 13,13 0 0-11,7 0 0 12,7 0 0-13,5 0 0 14,0 0 0-14,-11 0 0 14,-13 0 0-15,-10 0 0 15,-8 0 0-15,-3 0 0 15,0 0 0-14,-5 0 0 13,-5 4 0-14,2-2 0 15,1 4 0-14,6-2 0 18,3-3 0-17,3 2 0-2,8 0 0 16,2-3 0-15,13 2 0 13,7 1 0-14,6-3 0 16,4 0 0-16,-7 3 0 14,-10 2 0-13,-3 1 0 10,-6 3 0-10,-5-5 0 13,4 3 0 4,6-3 0-16,-1-1 0-2,4-1 0 4,0 2 0 4,2-4 0 9,-5 0 0-17,-3 0 0 14,3 0 0-14,5 0 0 15,8 0 0-14,4 0 0 13,4 0 0-13,0 0 0 17,0 0 0-18,0 0 0 16,0 0 0-16,0 0 0 0,0 0 0 13,0 0 0 7,0 0 0-20,0 0 0 0,0 0 0 14,0 0 0-13,0 0 0 17,0 0 0-17,0 0 0 0,0 0 0 14,0 0 0-14,0 0 0 6,0 0 0 16,0 0 0-23,0 0 0 0,0 0 0 7,0 0 0 13,0 0 0-19,0 0 0 9,-3 0 0-9,3 0 0 17,0 0 0-18,0 0 0 14,0 0 0-14,0 0 0 15,-4 0 0-14,-3 0 0 13,-6 0 0-14,0 0 0 3,-1 0 0 13,6 0 0-16,3 0 0 15,3 0 0-15,2 0 0 15,0 0 0-14,0 0 0 15,0 0 0-16,0 0 0 15,0 0 0-15,0 0 0 20,0 0 0-20,0 0 0 0,0 0 0 15,0 0 0-15,0 0 0 11,0 0 0 3,0 0 0-14,0 0 0 22,0 0 0-22,0 0 0 0,0 0 0 12,0 0 0-12,0 0 0 14,-9 0 0 0,-5 0 0-14,-11 3 0 19,-4-2 0-18,-2 3 0-1,-7-1 0 16,-1-1 0-15,1 1 0 13,3 2 0-14,6-1 0 15,11-4 0-15,7 0 0 14,5 0 0-14,5 0 0 16,1 0 0-15,0 0 0 13,0 0 0-14,0 0 0 19,0 0 0-19,0 0 0 0,0 0 0 14,0 0 0 6,0 0 0-20,0 0 0 0,0 0 0 14,0 0 0-14,0 0 0 13,0 0 0-13,0 0 0 12,0 0 0 8,0 0 0-20,0 0 0 0,0 2 0 13,0-2 0-12,-3 0 0 13,3 0 0-14,0 0 0 19,0 3 0-19,-11-3 0 13,-5 5 0-13,-12 0 0 14,-2 1 0-14,8 0 0 16,2-2 0-15,4-1 0 14,11 1 0-15,1-4 0 20,4 0 0-20,0 3 0 0,0-3 0 15,0 0 0-15,-3 0 0 16,-4 5 0-15,-2 7 0 14,-2-3 0-15,-2-1 0 14,5-2 0-13,-2 0 0 12,1-4 0-12,1 2 0 13,1-3 0-14,0 5 0 15,1-2 0-14,3-2 0 17,-1 2 0-17,4-4 0 13,-4 10 0-13,-6 4 0 0,-3 2 0 9,2 7 0 10,5-7 0-20,-1-1 0 0,2-4 0 14,5-5 0-12,0-4 0 8,0 4 0 10,-3 11 0-20,3 2 0 0,-6 4 0 15,2-3 0-15,-2-1 0 15,-2 3 0-15,1-3 0 17,-2 1 0-16,4-1 0 14,-1 1 0-15,5 6 0 14,-2 11 0-13,3 6 0 18,0 9 0-18,0 8 0-1,0 6 0 16,0-1 0-16,0 3 0 15,-10-2 0-15,4 2 0 14,-2 1 0-12,-2-6 0 12,2-6 0-14,1-4 0 10,1-2 0 5,3 1 0-13,0-8 0-2,-1 0 0 16,3-9 0-16,-2 1 0 16,-1 8 0-16,-5-4 0 15,-1-1 0-14,5-3 0 14,2-15 0-15,-1-4 0 15,4-3 0-14,0-1 0 14,0 1 0-15,0 5 0 15,0-2 0-14,0 4 0 18,0 5 0-18,0 6 0-1,0 6 0 16,-2 1 0-15,2-10 0 7,-3-8 0-3,3-12 0 10,0-5 0-14,0-4 0 13,0 0 0-12,0 0 0 10,0 0 0-12,0 0 0 14,0 0 0-14,0 0 0 16,0 0 0-15,0 0 0 13,0 0 0-14,0 0 0 18,0 0 0-18,0 0 0 14,0 0 0-14,0 0 0 14,17 0 0-14,10 0 0 21,14 0 0-21,-2 0 0 0,5 0 0 15,7 0 0-15,-7 0 0 15,2 0 0-14,1-4 0 13,-5 4 0-14,0-2 0 16,-2 2 0-16,-3 0 0 18,-2 0 0-18,4 0 0 15,4 0 0-14,-3 0 0 14,0 0 0-13,-3 0 0-2,-1 0 0 8,-6 0 0 12,1 0 0-19,0-2 0 2,-3-2 0 4,7 4 0 13,2-1 0-19,0 1 0-1,5-4 0 13,-1 4 0 1,8 0 0-12,6 0 0-1,0 0 0 10,-2 0 0 10,4 0 0-21,-3 0 0 0,7 0 0 14,4 11 0-13,1 2 0 13,7-1 0-14,6 2 0 16,3-1 0-16,0 1 0 15,-3-1 0-15,-3 0 0 16,0 4 0-15,-3-3 0 18,4-2 0-19,4-3 0 0,-2-2 0 9,2-7 0 14,-1 0 0-23,-4 0 0 0,-1 0 0 7,-3 0 0 12,-9 0 0-19,4 0 0 3,-5 0 0 11,-2 0 0-14,0 0 0 15,2 0 0-14,-4 0 0 13,-1 0 0-13,-6 0 0 14,1 0 0-15,1 0 0 16,-8 0 0-16,0 0 0 14,-3 0 0-14,-1 0 0 16,-4 1 0-15,2 6 0 14,-5-5 0-15,11 6 0 14,-7-2 0-13,9 2 0 19,1 0 0-20,1-2 0 0,3-1 0 15,6 4 0-14,-4-6 0 14,6 2 0-15,-3 3 0 15,2 1 0-14,2-2 0 15,1 1 0-15,4 1 0 1,7-3 0 6,-1 2 0 10,9 0 0-18,-2 0 0 12,-5 0 0-12,3 0 0 18,-7 1 0-18,-6-1 0 16,3-3 0-16,-6-3 0 11,2 4 0-9,8-3 0 13,-5 0 0-15,8 1 0 15,-1-3 0-14,-1 5 0 14,1-3 0-15,-2-1 0 16,-2 3 0-15,3-2 0 17,5 4 0-18,-5-3 0 0,2 4 0 17,-4 1 0-16,-1-4 0 13,2 5 0-14,1 0 0 15,1-3 0-14,0 2 0 11,-2-2 0-11,1 0 0 13,-4 1 0-11,-2-3 0 17,2-2 0-20,-5 1 0 0,-2-4 0 7,2 0 0 10,-1 4 0-17,-1-4 0 18,-3 0 0-18,-5 0 0 14,-1 0 0-14,-2 0 0 15,-5 0 0-15,0 0 0 3,-5 0 0 13,-7 0 0-16,1 0 0 10,2 0 0 10,0-5 0-20,8-4 0 0,-5 4 0 15,5-4 0-14,-2 2 0 13,6-1 0-13,-8 3 0 14,-1-4 0-14,-3-3 0 18,0 5 0-19,1-1 0 1,0-1 0 14,-3 2 0-15,1-3 0 15,1 3 0-15,5 0 0 17,-1 4 0-16,2-4 0 12,3 2 0-13,-2 1 0 14,6-1 0-11,-4 3 0 9,4-1 0-12,-1-2 0 16,2 1 0-15,3 4 0 9,12-5 0-7,0 2 0 12,13-2 0-15,-4-3 0 15,4 2 0-15,-12 4 0 17,2-3 0-16,-7 2 0 14,-5-1 0-15,6 0 0 15,-7 0 0-14,3 2 0 13,-2-1 0-14,-1 3 0 15,-2 0 0-14,-1 0 0 17,-7 0 0-18,-6 0 0 1,-5 0 0 15,-4 0 0-16,1 0 0 16,-7 0 0-16,-3 0 0 16,-3 0 0-16,1 0 0 15,-4 0 0-15,2 0 0 13,-3 0 0-12,6 0 0 13,-4-2 0-14,2 2 0 16,3-4 0-15,7 4 0 13,2-3 0-14,4 1 0 15,4-4 0-14,-3 4 0 13,-1 0 0-14,-4-2 0 16,-7 3 0-16,-8-3 0 15,-6 1 0-15,-6 0 0 17,-3 1 0-16,5-2 0 0,-5 3 0 14,2-2 0-15,-2 0 0 15,0 3 0-15,0 0 0 17,0 0 0-16,0 0 0 13,0 0 0-13,0-3 0 10,0-16 0-11,0-15 0 23,0-9 0-23,0-11 0 0,-7-1 0 12,-5 5 0-8,7-3 0 4,-3 1 0 11,4-6 0-19,1 3 0 14,0-1 0-14,-1 4 0 15,1-2 0-14,3-5 0 16,0-14 0-17,0-3 0 0,0-9 0 15,0 4 0-14,0 6 0 13,0 8 0-14,0 3 0 16,10 10 0-16,-3-1 0 15,6 0 0-15,-4 1 0 16,4-3 0-16,0-5 0 21,1-14 0-21,4 0 0 0,-4 0 0 10,0 4 0 2,1 7 0-11,-6 10 0 14,4 11 0-14,-4 9 0 22,-1 10 0-23,2 2 0 1,-2 6 0 5,-1 2 0 16,-4 3 0-21,-1 8 0-1,-2 4 0 13,0 0 0-12,0 0 0 13,0 0 0-14,0 0 0 15,0 0 0-15,0 0 0 13,0 0 0 6,0 0 0-19,0 0 0 0,0 0 0 14,0 0 0-13,0 0 0 13,0 0 0-14,0 0 0 19,0 0 0-19,0 0 0 14,0 0 0-13,0 0 0 13,0 0-64-14,17 16-95 18,-7 8-111-18,9 26-201 0</inkml:trace>
    </iact:actionData>
  </iact:action>
  <iact:action type="add" startTime="49114">
    <iact:property name="dataType"/>
    <iact:actionData xml:id="d28">
      <inkml:trace xmlns:inkml="http://www.w3.org/2003/InkML" xml:id="stk28" contextRef="#ctx0" brushRef="#br4">25761 10242 98 0,'0'0'734'2,"0"0"-514"11,0 0-17-13,0 0-41 18,0 0-55-18,0 0 0 15,0 0-10-15,-3 0-10 18,32 0-20-18,18 0-8 0,16 0-17 16,11-5 4-16,13 3-28 18,8-4-18-18,12 0 0 14,4-1 0-14,8 1 0 13,2 2 0-13,-1 0 0 13,-9 4 0-8,-3 0 0-2,-10 0 0 10,1 0 0 0,-2-8 0-12,6-7 0 14,2-1 0-15,0 3 0 16,1 6 0-16,-14 1 0 16,-6 2 0-16,-17 4 0 2,-6 0 0 14,-5 0 0-16,3 0 0 10,-3 0 0 5,0 0 0-15,1 0 0 15,4 0 0-14,-3 0 0 18,-1 0 0-19,-1 0 0 0,-1 6 0 15,7 5 0-14,2-1 0 17,-1-1 0-17,3-3 0 1,2-6 0 8,4 0 0 9,-4 0 0-19,1 0 0 0,-8 0 0 16,-5 0 0-16,-3 0 0 15,-4 0 0-15,-5 0 0 13,-1 0 0-9,1 0 0 8,-4 0 0-12,4 0 0 14,-3 14 0-12,-1-1 0 13,-8 1 0-15,-4-1 0 15,-2 0 0-13,-13-1 0 11,-6-7 0-13,-6-2 0 16,-3 0 0-15,-23 3-71 12,-59-4-273-13,31 4-55 15,-9-4-625-15</inkml:trace>
    </iact:actionData>
  </iact:action>
  <iact:action type="add" startTime="50473">
    <iact:property name="dataType"/>
    <iact:actionData xml:id="d29">
      <inkml:trace xmlns:inkml="http://www.w3.org/2003/InkML" xml:id="stk29" contextRef="#ctx0" brushRef="#br4">28428 7816 316 0,'0'0'340'3,"0"0"-162"-2,0 0-37 18,0 0-69-19,0 0-43 14,0 0-1-14,0 0 6 12,-113 173-12-11,70-108 2 13,4 4 16-13,0-1-9 13,3-7-18 4,8-15 10-17,14-19-14-1,5-12-8 16,5-15-1-16,4 0 0 14,0 0 4-14,0-26 6 14,20-17-8-14,14-18-1 18,3-1 0-17,-2-5 0 14,3 4 1-13,-3-4 1-2,2 3 1 10,-6 7 2 7,-4 10-5-15,-1 11 9-2,-4 12-5 14,-4 12 9-12,0 2-6 14,-1 8 2-16,10 2 5 15,1 0 10-15,-2 0-12 13,2 0-5-12,-7 0 4 12,-6 0-1-8,-8 19 5 7,1 8-2-11,-8 8-12 13,0 7-2-13,0-2-1 14,-27-3-1-14,0-10 1 14,-1-8-4-15,4-2-4 17,-2-7 7-17,12 2 2 16,4-5-2-16,6 3 2 15,4-1 1-15,0 6 0 2,0 1-1 13,0 3 0-15,11 1 1 15,20-3 0-14,5-2 1 12,0 2 5-10,-9-1-6 11,-4 3 6-14,-15 0-1 15,-8 4 3-14,0-2-6 18,-12 0-3-17,-28 2-2-2,-5-9-2 7,-7-5 1 14,2-2-35-21,7-4-58 3,3-3-64 12,29 0-145-15</inkml:trace>
    </iact:actionData>
  </iact:action>
  <iact:action type="add" startTime="51229">
    <iact:property name="dataType"/>
    <iact:actionData xml:id="d30">
      <inkml:trace xmlns:inkml="http://www.w3.org/2003/InkML" xml:id="stk30" contextRef="#ctx0" brushRef="#br4">29086 7934 144 0,'0'0'636'1,"0"0"-461"13,0 0-18-13,0 0-73 9,0 0-23 8,0 0-4-18,174-32-35 0,-154 32-5 13,-6 0-15 2,-12 0-2-14,-2 0-37-1,0 0-68 19,0 0-60-19,-12 3-349 13</inkml:trace>
    </iact:actionData>
  </iact:action>
  <iact:action type="add" startTime="51403">
    <iact:property name="dataType"/>
    <iact:actionData xml:id="d31">
      <inkml:trace xmlns:inkml="http://www.w3.org/2003/InkML" xml:id="stk31" contextRef="#ctx0" brushRef="#br4">29086 7934 347 0,'-21'159'437'8,"21"-159"-222"11,34 0-71-18,-4 0-46-1,1 0-10 16,-7 0-51-16,1 0-34 15,2 0-3-15,2 0-53 12,2 0-83-8,-21 0-137 14,-1 0-432-18</inkml:trace>
    </iact:actionData>
  </iact:action>
  <iact:action type="add" startTime="51747">
    <iact:property name="dataType"/>
    <iact:actionData xml:id="d32">
      <inkml:trace xmlns:inkml="http://www.w3.org/2003/InkML" xml:id="stk32" contextRef="#ctx0" brushRef="#br4">29862 7783 342 0,'0'0'65'1,"0"0"65"5,0 0-13 14,0 0 5-20,0 0 4 13,0 0-15-13,-192-24-40 15,144 52-13-15,2 11-14 19,9 7-1-19,16 4-1 0,12 6-4 16,9-1-6-16,3-12-5 16,37-5-5-16,15-9-5 13,5-20 6-13,1-9-17 16,-2 0-4-16,-5-23-2 16,-13-25-3-16,-9 0 3 15,-18-4-4-14,-7 3-17 15,-7 10-11-14,0 6-40-2,0 11-47 18,-25 12-35-18,12 10-186 7</inkml:trace>
    </iact:actionData>
  </iact:action>
  <iact:action type="add" startTime="52119">
    <iact:property name="dataType"/>
    <iact:actionData xml:id="d33">
      <inkml:trace xmlns:inkml="http://www.w3.org/2003/InkML" xml:id="stk33" contextRef="#ctx0" brushRef="#br4">30127 8268 274 0,'0'0'498'1,"0"0"-422"13,0 0 9-12,0 0-72 12,-38 153-13-14,14-140-1 14,0-4-68 0,17-9-175-14</inkml:trace>
    </iact:actionData>
  </iact:action>
  <iact:action type="add" startTime="52423">
    <iact:property name="dataType"/>
    <iact:actionData xml:id="d34">
      <inkml:trace xmlns:inkml="http://www.w3.org/2003/InkML" xml:id="stk34" contextRef="#ctx0" brushRef="#br4">30330 7740 430 0,'0'0'303'9,"0"0"-161"5,0 0-14-14,0 0-79 19,0 0-26-19,0 0-10 1,21 115-9 13,-21-71-4-14,0 2-2 14,0 0-30-4,-4 7-141-9,3-37-151 15,-2 0-189-16</inkml:trace>
    </iact:actionData>
  </iact:action>
  <iact:action type="add" startTime="52803">
    <iact:property name="dataType"/>
    <iact:actionData xml:id="d35">
      <inkml:trace xmlns:inkml="http://www.w3.org/2003/InkML" xml:id="stk35" contextRef="#ctx0" brushRef="#br4">30641 8169 482 0,'0'0'139'1,"0"0"-35"14,0 0-7-14,0 0-80 11,-98 145-14-11,64-123-3 15,9-3-2-16,2-8-43 19,19-11-146-19,4 0-348 3</inkml:trace>
    </iact:actionData>
  </iact:action>
  <iact:action type="add" startTime="53098">
    <iact:property name="dataType"/>
    <iact:actionData xml:id="d36">
      <inkml:trace xmlns:inkml="http://www.w3.org/2003/InkML" xml:id="stk36" contextRef="#ctx0" brushRef="#br4">30948 7797 467 0,'0'0'183'1,"0"0"-56"14,0 0-6-14,0 0-63 14,0 0-10-14,0 0-11 0,103 113-19 15,-103-67 5-16,0 0-9 14,-15-1-4-14,-22-11-8 18,-8-11-2-18,0-15 0 19,1-8-4-18,11 0-3-1,8 0-10 13,11-19-1-2,11 2 8-11,3 5-2 22,0 5 12-22,0 7 1 0,14 0 6 11,10 0 0 9,3 23 4-19,5 1-4-1,4 3 2 10,0-6 0-9,-3-1-7 13,-1-1-2 1,-9-2 0-15,-1 0-40 18,-22-13-126-17,0 2-242-1</inkml:trace>
    </iact:actionData>
  </iact:action>
  <iact:action type="add" startTime="53499">
    <iact:property name="dataType"/>
    <iact:actionData xml:id="d37">
      <inkml:trace xmlns:inkml="http://www.w3.org/2003/InkML" xml:id="stk37" contextRef="#ctx0" brushRef="#br4">31422 8347 531 0,'0'0'70'1,"0"0"5"9,0 0-55 2,-157 129-20-12,125-116-12 16,26-13-101-16,6 0-209 15</inkml:trace>
    </iact:actionData>
  </iact:action>
  <iact:action type="add" startTime="53757">
    <iact:property name="dataType"/>
    <iact:actionData xml:id="d38">
      <inkml:trace xmlns:inkml="http://www.w3.org/2003/InkML" xml:id="stk38" contextRef="#ctx0" brushRef="#br4">31556 7792 414 0,'0'0'186'1,"0"0"-22"12,0 0-7-13,0 0-80 15,0 0-17-15,0 0-10 19,103 11-5-19,-79 5 3 14,7 1-12-14,-4 2-2 14,1 0-9-14,-1 2-13 20,-10-1 1-19,-2 2-4-1,-11-3-7 14,-4 6-2-13,0 0 0 12,-8-1-1-12,-26-2 1 14,-5 0 0-15,-4-6-2 15,4-6 1-14,5 4-1 17,6-5 1-18,11 1 1 13,4 2 0-12,10 3 2 18,3-3 0-19,0 5 4 1,0 2-4 13,20 0-1-14,5 6 0 13,-3-2 0-9,-4 0-1 12,-8 7 0-15,-10 1 0 6,0-4-3 9,0 0 2-16,-23-6-3 16,-12-2-17-16,-10-5-20 15,-5-5-35-15,-9-6-36 3,37-3-148 13,-4 0-308-16</inkml:trace>
    </iact:actionData>
  </iact:action>
  <iact:action type="add" startTime="55631">
    <iact:property name="dataType"/>
    <iact:actionData xml:id="d39">
      <inkml:trace xmlns:inkml="http://www.w3.org/2003/InkML" xml:id="stk39" contextRef="#ctx0" brushRef="#br4">33060 12338 334 0,'0'0'199'2,"0"0"-138"14,0 0 80-15,0 0 0 13,0 0-58-14,0 0 17 18,0 0-7-18,26 3-3 0,-26-3-14 14,0 0-6 5,0 0-22-19,0 0-23 0,-10 0 0 15,-19 7 5-15,-6-7-1 11,-5 0-12-10,1 0 7 12,-7 0-2 6,7 0 0-18,-6 0-8-1,-2 0 7 14,2 0-11-14,3 0 0 14,-6 0 6-14,10 0-10 16,-2 0 10-15,5 0 1 13,-3 0 0-13,-2 0 3 13,-2 0 3-13,-3 0-13 14,-4 0 10-15,-2 0-5 17,-4 7-4-16,-6 1 0 12,-6-3-9-12,-5 2 7 19,-10-3-5-20,-4 1 0 0,1-2-4 15,6 1 8-15,3-4-6 16,3 0 1-16,1 0-1 13,-2 1 0-12,4 3 1 13,-6 1-3-13,-1-2 4 12,3-1-3-13,-2-2-1 14,2 0 2-11,1 0-2 10,4 0 2-12,-2 0-2 18,5 0 3-18,1 0-3 0,4 0 6 12,4 0-5-10,-1 0 4 6,-1 0-3 6,2 0 2-15,4 0 2 17,-2 0 2-17,0 0-1 14,9 0-4-13,0 0 4 18,6 0-4-19,1 0-1 1,-8 0 1 13,5 0-4-13,-6 0 1 14,0 0 0-15,-1 0 0 13,-2-2 0-11,0-6-1 17,0 3 5-19,1-2-1 2,-3 5-2 12,-2-1-1-12,-2-1-3 13,-1 4 3-15,-3 0 2 15,-2 0-2-14,-8 0 7 10,-4 0-6-6,-8-7 3 7,-6-1-4-11,-8-4 0 13,-5 0 2-13,-8-5-4 14,-2-2 2-15,3 2 0 11,2-2 0-8,4 3 0 13,6 1 0-16,-1-1 2 15,4 3 3-14,1 2-2 13,7 1-1-14,1 0 0 16,2 5-1-16,1 3 4 15,3 2-2-15,3 0 3 19,-6 0-5-17,0 0 9-2,0 0-5 14,-4 0-5-14,7 0 3 16,6 0-6-16,1 0 5 15,2 0-2-15,6 0 1 13,1 0 0-9,-2 5-2 8,1 4 2-11,4-1 5 14,-4-6-6-15,6 1 0 15,0 3 0-15,3-3 0 16,3-1 0-15,6 1 0 13,2-1 0-14,0 5 0 16,5 0 0-16,6-1 0 15,1-1 0-15,7 3 0 16,-5-2 0-15,5 3 0 13,1-2 0-14,4-2 0 17,6 2 0-17,-2-2 0 14,1-3 0-14,1 1 0 3,-2 3 0 13,-2-2 0-16,1 3 0 15,0-2 0-15,-4 0 0 16,2 1 0-15,1-3 0 11,-2 0 0-11,1-3 0 11,-4 2 0 8,0-2 0-18,-3 4 0-2,-8 1 0 9,0-3 0-6,-6 4 0 12,-2-2 0-15,-7-1 0 14,1 4 0-14,-4-2 0 19,1 3 0-19,-3 0 0 15,3 0 0-15,-6 1 0 3,-7-4 0 12,-6-2 0-15,-2-1 0 10,-9 2 0 5,-2 1 0-15,0 1 0 21,1 1 0-20,-3-1 0-1,-1 0 0 15,-4-4 0-14,1-2 0 13,-2 0 0-14,-2 0 0 15,1 0 0-14,0 0 0 10,8-8 0-10,5-3 0 14,5 5 0-15,8 0 0 15,4 5 0-15,5 1 0 15,5 0 0-14,-1 0 0 21,9-4 0-21,2 2 0-1,4-1 0 7,5 0 0 11,3 3 0-18,-3-2 0 3,2 2 0 11,4 0 0-11,-4 0 0 8,4 0 0-9,0 0 0 13,-1 0 0-15,1 0 0 15,-4 0 0-14,4-4 0 12,-1 3 0-11,4-3 0 13,4 4 0-15,3-3 0 16,-4 3 0-15,3 0 0 17,-3 0 0-17,-6 0 0 0,-1 0 0 8,1 0 0 12,-7 0 0-21,2 0 0 0,-5 0 0 9,-7 0 0 14,2 0 0-23,-3 0 0 0,-4 0 0 16,3 0 0-15,0 0 0 10,-5 0 0-10,6 0 0 13,-4 0 0-14,-2 0 0 15,-1 0 0-15,-3 0 0 15,-3-2 0-14,-3-5 0 14,0 7 0-15,1-4 0 15,1 1 0-15,2 0 0 14,-1 1 0-13,3-1 0 16,5-2 0-17,-4-2 0 14,6 7 0-14,-1-7 0 20,-2 4 0-19,0 1 0-1,-4 2 0 15,3 0 0-15,-3 0 0 15,6-4 0-14,1 4 0 13,-2-1 0-14,2-3 0 12,0 2 0-9,3-1 0 10,-6-2 0-12,8 1 0 13,-8-1 0-13,4-3 0 15,-5 3 0-15,-3-2 0 14,-3 2 0-15,-5 1 0 16,-1 1 0-15,-8-4 0 14,2 2 0-15,-6 0 0 15,-3-4 0-15,0 4 0 14,-7 0 0-13,4 2 0 13,-8 0 0-13,4 3 0 18,-6 0 0-18,-5 0 0-1,2 0 0 15,1 0 0-15,6 6 0 15,4-1 0-15,2 0 0 16,6-5 0-15,-1 0 0 13,7 0 0-14,6 0 0 12,7 0 0-10,4 0 0 20,3 0 0-22,0 0 0 0,2 0 0 7,2 0 0 14,-1-2 0-18,4-6 0-3,0 2 0 7,0 5 0 12,3-6 0-18,3 4 0 1,-4 1 0 9,1-3 0-8,-1 2 0 13,-3-3 0-16,2 3 0 11,-5 1 0 6,-1-1 0-17,3 3 0 0,-4 0 0 17,1 0 0-17,-2 0 0 15,-2 0 0-15,1 0 0 17,-1 0 0-16,4 0 0 14,-7 0 0-15,0 0 0 14,-3 0 0-13,-8 0 0 20,-10 0 0-21,-3 0 0 0,-13-6 0 6,-2-2 0 19,-2 0 0-25,4-1 0 0,0-1 0 7,1-2 0 9,1 3 0-16,1-6 0 3,4 7 0 13,-1 0 0-16,4-4 0 16,0 7 0-15,1-3 0 13,4 1 0-13,-3 0 0 15,5-3 0-16,-1 1 0 15,0-1 0-15,-10 1 0 15,-2-1 0-15,-3 3 0 14,1 2 0-13,8 0 0 15,3 1 0-13,5 2 0-3,1 2 0 14,10 0 0-12,-1 0 0 12,-4 0 0-14,8 0 0 16,-4 0 0-15,-3 0 0 13,2 0 0-14,3 0 0 15,-2 0 0-14,2 0 0 11,-4 0 0-11,2 2 0 12,-3-2 0 6,-1 0 0-18,9 0 0 0,-3 0 0 12,5 0 0-12,4 0 0 14,6 0 0-15,-4 4 0 15,5-4 0-14,-2 5 0 14,1-2 0-15,1 2 0 16,1 1 0-15,8 2 0-1,6-3 0 17,7-1 0-17,6 1 0 11,9-5 0 9,-4 3 0-20,9-3 0 0,4 0 0 16,0 2 0-15,0-2 0 13,0 0 0-14,0 0 0 15,0 0 0-15,0 0 0 19,0 0 0-19,0 0 0 0,0 0 0 16,0 0 0-16,-17 0 0 14,-10 0 0-3,-4 0 0-10,-5 5 0 4,6-1 0 7,-1-3 0-8,4 6 0 4,1-5 0 7,-5 5 0-14,4-6 0 16,-10 8 0-15,-2-1 0-1,-5-2 0 14,-7 4 0-15,-3-1 0 10,5-1 0 9,-3 5 0-19,-3-5 0 1,0 4 0 14,-9-4 0-14,-3-3 0 13,3 1 0-13,1 0 0 14,-2-1 0-14,10 3 0 14,11 0 0-15,0-3 0 16,9 3 0-16,1-2 0 20,-1 4 0-20,13-6 0 0,3-1 0 7,11-1 0 16,-5-2 0-23,-2 3 0 0,-2 2 0 14,-3-2 0-12,1 1 0 11,1 1 0-13,0 1 0 14,-6-2 0-12,-2 5 0 12,0-4 0-14,5 1 0 16,-1-2 0-15,1 3 0 13,-3 1 0-14,-3 3 0 15,2-1 0-14,0-1 0 14,8-2 0-15,1 0 0 16,2-4 0-15,1-1 0 14,6-2 0-15,6 0 0 17,-3 0 0-16,-2 0 0-1,-2 0 0 15,-2 5 0-15,-6-2 0 15,11 0 0-15,-1 1 0 15,3-4 0-14,-1 4 0 10,-3 1 0 10,3 3 0-20,-9 4 0-1,2-5 0 13,4-3 0-11,-2 4 0 10,-2-3 0-12,4 4 0 16,-3 5 0-15,0 8 0 13,2 14 0-13,2 24 0 14,-3 19 0-14,5 13 0 14,1 9 0-15,3-3 0 15,0-6 0-15,0-11 0 15,0-1 0-15,-9-4 0 16,4-2 0-15,-6-2 0 0,4-2 0 13,-3-5 0-12,0 2 0 13,9-11 0-15,-6-8 0 16,3-5 0-16,2-2 0 14,-4 6 0-13,-2 5 0 11,1 7 0-8,-3-3 0 9,-1-1 0-13,-2-12 0 14,7-12 0-13,-1-13 0 22,7-12 0-23,0-4 0 0,0 2 0 7,0-4 0 13,0 2 0-20,0 2 0 14,0-3 0-13,0 3 0 12,0-2 0-13,0 1 0 20,0-3 0-20,5 0 0 0,27 0 0 14,17 0 0-13,2 0 0 14,3 0 0-15,8 0 0 16,0 0 0-16,4 0 0 15,1 0 0-15,-5 0 0 18,-10 0 0-18,1 7 0 15,-8 0 0-15,2 1 0 2,0 3 0 13,-1-3 0-14,-2 4 0 7,-2-2 0 15,-2 1 0-23,2-3 0 0,3-3 0 16,2-1 0-16,-5 0 0 11,3 2 0-9,0-1 0 11,7 4 0-12,3 1 0 12,-2 2 0-10,6-1 0 13,0 0 0-16,-1 2 0 11,3-5 0 9,-4 1 0-19,1-4 0-1,0 0 0 16,1 4 0-14,3-3 0-2,7 5 0 9,6-3 0 6,6-1 0-14,2 2 0 18,-1-4 0-19,-1-2 0 3,-2 0 0 7,0-1 0 10,0 0 0-20,3 2 0 0,1 2 0 16,-1-1 0-16,3 3 0 15,1 3 0-14,-2-1 0 15,0-4 0-16,-4 0 0 13,-1-6 0-12,4 0 0 12,-1 0 0-12,3 0 0 13,6 0 0-14,4 5 0 15,2 1 0-14,1 4 0 14,-1 2 0-15,-4-5 0 15,1 3 0-14,1-8 0 13,2-2 0-14,3 0 0 16,8 0 0-15,0 0 0 14,-1 0 0-14,2 0 0 14,4 0 0-15,5 0 0 2,1 0 0 12,5 5 0-11,0 1 0 12,-4 2 0-15,-6-5 0 15,-2-1 0-14,-9-2 0 15,0 0 0-15,-1 0 0 13,3 3 0-14,-2 1 0 12,0 1 0-9,-6-3 0 11,0 1 0-14,1-3 0 16,-1 0 0-16,-2 0 0 5,-1 0 0 9,-2 0 0-14,-5 0 0 13,-2 0 0-9,-3 0 0 8,2 0 0-12,-2 0 0 10,-2-3 0 10,-1-3 0-20,-2 5 0 0,0-3 0 16,1 4 0-15,-5 0 0 12,0 0 0-13,-8 0 0 16,0 0 0-16,3 0 0 15,1 4 0-15,7-3 0 16,6-1 0-14,4 4 0 11,1-2 0-12,5 1 0 12,0 2 0-11,-2-2 0 18,5-1 0-19,2-2 0-1,10 0 0 15,4 0 0-14,12 0 0 10,-2 0 0-7,5 0 0 11,0 0 0-15,2 0 0 13,0 0 0-13,6 0 0 16,-5 0 0-16,0 6 0 16,-5 4 0-15,-1-9 0 13,-6 1 0-14,6-2 0 15,-5 0 0-15,1 0 0 15,-3 0 0-15,-2 0 0 15,3 0 0-14,-3 0 0 13,6 0 0-14,4-2 0 16,0-9 0-15,10 0 0 18,0 1 0-18,3 1 0-1,7 1 0 8,4 0 0 15,2-3 0-23,-5-2 0 0,-1 2 0 16,-5-1 0-16,-1 5 0 14,4-2 0-14,-10-3 0 13,4 5 0-11,0-7 0 10,3 1 0-11,17 1 0 15,8 2 0-15,1 2 0 14,7 1 0-13,1 3 0 2,4 0 0 3,-4 4 0 9,-5 0 0-16,-7 0 0 15,-3 0 0-14,0 0 0 15,-6 0 0-15,-7 0 0 14,2 0 0-15,0 0 0 18,1 0 0-18,4 4 0 1,0 0 0 14,-4 8 0-15,5 1 0 15,-1 4 0-14,-2 2 0 15,-11 0 0-16,-12-3 0 16,-11-1 0-15,-6-3 0 13,-10-2 0-14,3-3 0 3,1-1 0 11,-11-3 0-11,2-3 0 5,-9 0 0 12,-7 0 0-17,-3 0 0-2,-7 0 0 5,2 0 0 11,-11 0 0-17,-5-3 0 18,-12-5 0-18,-4-4 0 0,-5 2 0 14,-2-2 0-11,0 2 0 11,-4 3 0-13,0-5 0 14,3 4 0-15,0-3 0 11,1 2 0 8,5-1 0-19,7 0 0 1,-5 0 0 14,1 1 0-14,2-1 0 14,-2 3 0-14,2-3 0 14,3 3 0-15,7-2 0 15,5 4 0-14,8-3 0 15,5-1 0-14,2 1 0-2,8-3 0 15,4-1 0-14,-3 2 0 13,1 3 0-12,-1-5 0 12,-9 2 0-13,-1-1 0 3,-6-1 0 5,3 7 0 7,0-1 0-16,1 6 0 15,4 0 0-15,3 0 0 11,1 0 0 9,-10 0 0-20,-5 0 0 0,-2 0 0 16,0 0 0-15,-2 0 0 9,-2 0 0-9,4 0 0 15,-5 0 0-16,-6 0 0 19,2 0 0-19,-3 0 0 2,-2-6 0 13,1-4 0-15,4-4 0 15,-3-2 0-15,-6 0 0 17,-3 2 0-16,-2 4 0 15,0 4 0-16,2 2 0 7,-3 2 0 12,3 2 0-18,-4 0 0-1,-5 0 0 14,-10 0 0-13,-1 0 0 13,-3 0 0-13,-1 0 0 15,2 0 0-16,9 0 0 15,2 0 0-15,10 0 0 16,-1 0 0-15,5 8 0 13,-7 1 0-14,3-1 0 15,-4-4 0-15,-4 3 0 17,-5-4 0-17,-4-3 0 17,-7 0 0-16,-4 0 0 0,-5 0 0 13,-1 0 0-14,-4 0 0 15,0 0 0-14,0 0 0 14,0 0 0-15,0 0 0 12,0 0 0-10,0-17 0 19,0-22 0-21,-6-11 0 0,-12 0 0 13,-2-6 0-10,6-3 0 5,0-4 0 8,0-3 0-15,0-5 0 13,0-1 0-14,-5 4 0 17,4-1 0-17,2 4 0 18,2 5 0-18,2 3 0 0,5 1 0 10,1 8 0 12,-4 10 0-22,4-1 0 0,-2 6 0 10,-2-3 0 10,1 4 0-20,-2 1 0 0,5 4 0 15,-6 0 0-15,5 0 0 16,1 2 0-16,-4 0 0 16,1 4 0-15,-1 1 0 13,6 0 0-14,-9 1 0 15,2-1 0-13,-2-6 0 9,-3-8 0-11,0-9 0 23,4 3 0-22,-4-4 0-1,4 6 0 14,2 8 0-14,-1 5 0 14,5 7 0-12,-4 2 0 10,1 1 0-12,4 1 0 16,-3 4 0-15,4-1 0 15,-3 1 0-16,1 3 0 10,-3-5 0 9,1-3 0-19,0 3 0 0,0-1 0 16,-1 0 0-15,3-1 0 13,-4 1 0-14,4-7 0 16,-4 1 0-15,3-5 0 14,-4-2 0-14,3 5 0 1,0 9 0 12,-1 7 0-13,6 5 0 17,-1 0 0-17,1 0 0 11,-3 0 0-11,0 0 0 14,-5 0 0-15,-4 0 0 14,-2 0 0-14,0 0 0 12,-1 0 0-9,-1 0 0 11,-2 3 0-13,-3 27 0 13,-5 16 0-13,-9 22 0 15,-14 15-98-16,-16 19-167 13,38-59-120-13</inkml:trace>
    </iact:actionData>
  </iact:action>
  <iact:action type="remove" startTime="64588">
    <iact:property name="style" value="instant"/>
    <iact:actionData xml:id="d40" ref="#d27"/>
  </iact:action>
  <iact:action type="add" startTime="64600">
    <iact:property name="dataType" value="strokeEraser"/>
    <iact:actionData xml:id="d41">
      <inkml:trace xmlns:inkml="http://www.w3.org/2003/InkML" xml:id="stk40" contextRef="#ctx0" brushRef="#br5">16626 15784 754 0,'0'0'139'15,"0"0"-113"-15,0 0-26 1,0 0-114-1,0 0-580 17</inkml:trace>
    </iact:actionData>
  </iact:action>
  <iact:action type="remove" startTime="64850">
    <iact:property name="style" value="instant"/>
    <iact:actionData xml:id="d42" ref="#d39"/>
  </iact:action>
  <iact:action type="add" startTime="64857">
    <iact:property name="dataType" value="strokeEraser"/>
    <iact:actionData xml:id="d43">
      <inkml:trace xmlns:inkml="http://www.w3.org/2003/InkML" xml:id="stk41" contextRef="#ctx0" brushRef="#br5">17018 15980 721 0,'0'0'196'8,"0"0"-66"-7,0 0-57 11,0 0-63-11,0 0-10 13,0 0-25-14,27 0-113 15,-20-4-290-14</inkml:trace>
    </iact:actionData>
  </iact:action>
  <iact:action type="add" startTime="65104">
    <iact:property name="dataType" value="strokeEraser"/>
    <iact:actionData xml:id="d44">
      <inkml:trace xmlns:inkml="http://www.w3.org/2003/InkML" xml:id="stk42" contextRef="#ctx0" brushRef="#br5">17079 15508 699 0,'0'0'198'14,"0"0"-53"-13,0 0-75 11,0 0-70-10,0 0-11 14,0 0-85-16,0 0-361 19</inkml:trace>
    </iact:actionData>
  </iact:action>
  <iact:action type="remove" startTime="65419">
    <iact:property name="style" value="instant"/>
    <iact:actionData xml:id="d45" ref="#d9"/>
  </iact:action>
  <iact:action type="add" startTime="65428">
    <iact:property name="dataType" value="strokeEraser"/>
    <iact:actionData xml:id="d46">
      <inkml:trace xmlns:inkml="http://www.w3.org/2003/InkML" xml:id="stk43" contextRef="#ctx0" brushRef="#br5">16179 15625 600 0,'0'0'156'12,"0"0"31"-7,0 0-67 11,0 0-74-16,0 0-16 7,0 0-16 7,-6 2-14-13,6 13-8 16,0-7-99-16,0-4-322-1</inkml:trace>
    </iact:actionData>
  </iact:action>
  <iact:action type="remove" startTime="65758">
    <iact:property name="style" value="instant"/>
    <iact:actionData xml:id="d47" ref="#d19"/>
  </iact:action>
  <iact:action type="add" startTime="65766">
    <iact:property name="dataType" value="strokeEraser"/>
    <iact:actionData xml:id="d48">
      <inkml:trace xmlns:inkml="http://www.w3.org/2003/InkML" xml:id="stk44" contextRef="#ctx0" brushRef="#br5">16368 15412 443 0,'0'0'150'10,"0"0"-141"-1,0 0-9-8,0 0-255 12</inkml:trace>
    </iact:actionData>
  </iact:action>
  <iact:action type="remove" startTime="66387">
    <iact:property name="style" value="instant"/>
    <iact:actionData xml:id="d49" ref="#d2"/>
  </iact:action>
  <iact:action type="add" startTime="66396">
    <iact:property name="dataType" value="strokeEraser"/>
    <iact:actionData xml:id="d50">
      <inkml:trace xmlns:inkml="http://www.w3.org/2003/InkML" xml:id="stk45" contextRef="#ctx0" brushRef="#br5">17252 13245 242 0,'0'0'156'11,"0"0"67"9,0 0-3-19,0 0-66-1,0 0-55 10,0 0-49-9,9-2-25 18,-9 2-25-18,0 0-9 9,0 0-95-8,0 14-356 11</inkml:trace>
    </iact:actionData>
  </iact:action>
  <iact:action type="remove" startTime="66837">
    <iact:property name="style" value="instant"/>
    <iact:actionData xml:id="d51" ref="#d6"/>
  </iact:action>
  <iact:action type="add" startTime="66846">
    <iact:property name="dataType" value="strokeEraser"/>
    <iact:actionData xml:id="d52">
      <inkml:trace xmlns:inkml="http://www.w3.org/2003/InkML" xml:id="stk46" contextRef="#ctx0" brushRef="#br5">17867 10934 743 0,'0'0'136'10,"0"0"-36"-7,0 0-63 17,0 0-37-20,0 0-41 2,0 0-141 12,-12-17-225 0</inkml:trace>
    </iact:actionData>
  </iact:action>
  <iact:action type="remove" startTime="67055">
    <iact:property name="style" value="instant"/>
    <iact:actionData xml:id="d53" ref="#d4"/>
  </iact:action>
  <iact:action type="add" startTime="67061">
    <iact:property name="dataType" value="strokeEraser"/>
    <iact:actionData xml:id="d54">
      <inkml:trace xmlns:inkml="http://www.w3.org/2003/InkML" xml:id="stk47" contextRef="#ctx0" brushRef="#br5">17353 11021 347 0,'0'0'237'8,"0"0"-166"1,0 0 7 6,0 0-57-15,0 0-21 18,0 0-4-17,-19 11-73-1,19-3-144 12</inkml:trace>
    </iact:actionData>
  </iact:action>
  <iact:action type="remove" startTime="67244">
    <iact:property name="style" value="instant"/>
    <iact:actionData xml:id="d55" ref="#d3"/>
  </iact:action>
  <iact:action type="add" startTime="67252">
    <iact:property name="dataType" value="strokeEraser"/>
    <iact:actionData xml:id="d56">
      <inkml:trace xmlns:inkml="http://www.w3.org/2003/InkML" xml:id="stk48" contextRef="#ctx0" brushRef="#br5">17128 11273 696 0,'0'0'155'10,"0"0"-26"-10,0 0-75 17,0 0-54-17,0 0-16 19,0 0-142-19,-10 82-204 13</inkml:trace>
    </iact:actionData>
  </iact:action>
  <iact:action type="add" startTime="67404">
    <iact:property name="dataType" value="strokeEraser"/>
    <iact:actionData xml:id="d57">
      <inkml:trace xmlns:inkml="http://www.w3.org/2003/InkML" xml:id="stk49" contextRef="#ctx0" brushRef="#br5">17128 11273 406 0,'-76'176'80'1,"85"-183"33"11,-2-8-54-2,-2 3-49-8,-5-1-10 16,0 10-40-16,0 0-171 8</inkml:trace>
    </iact:actionData>
  </iact:action>
  <iact:action type="add" startTime="67692">
    <iact:property name="dataType" value="strokeEraser"/>
    <iact:actionData xml:id="d58">
      <inkml:trace xmlns:inkml="http://www.w3.org/2003/InkML" xml:id="stk50" contextRef="#ctx0" brushRef="#br5">17561 11386 499 0,'0'0'175'1,"0"0"-36"16,0 0 12-16,0 0-119 15,0 0-32-15,0 0-7-1,43 18-50 13,-43-18-114-11,0 0-186 16</inkml:trace>
    </iact:actionData>
  </iact:action>
  <iact:action type="add" startTime="67885">
    <iact:property name="dataType" value="strokeEraser"/>
    <iact:actionData xml:id="d59">
      <inkml:trace xmlns:inkml="http://www.w3.org/2003/InkML" xml:id="stk51" contextRef="#ctx0" brushRef="#br5">17561 11386 287 0,'170'63'28'1,"-170"-63"-28"11,0 0-105-9</inkml:trace>
    </iact:actionData>
  </iact:action>
  <iact:action type="remove" startTime="68087">
    <iact:property name="style" value="instant"/>
    <iact:actionData xml:id="d60" ref="#d7"/>
  </iact:action>
  <iact:action type="add" startTime="68093">
    <iact:property name="dataType" value="strokeEraser"/>
    <iact:actionData xml:id="d61">
      <inkml:trace xmlns:inkml="http://www.w3.org/2003/InkML" xml:id="stk52" contextRef="#ctx0" brushRef="#br5">18069 11429 245 0,'0'0'25'8,"0"0"-16"-7,0 0 1 23,0 0-3-24,0 0-7 0,0 0-44 14,7-67-72-13</inkml:trace>
    </iact:actionData>
  </iact:action>
  <iact:action type="remove" startTime="68387">
    <iact:property name="style" value="instant"/>
    <iact:actionData xml:id="d62" ref="#d5"/>
  </iact:action>
  <iact:action type="add" startTime="68394">
    <iact:property name="dataType" value="strokeEraser"/>
    <iact:actionData xml:id="d63">
      <inkml:trace xmlns:inkml="http://www.w3.org/2003/InkML" xml:id="stk53" contextRef="#ctx0" brushRef="#br5">17723 11237 259 0,'0'0'61'9,"0"0"-59"-8,0 0-2 16,0 0-48-17,0 0-140 14</inkml:trace>
    </iact:actionData>
  </iact:action>
  <iact:action type="add" startTime="68804">
    <iact:property name="dataType" value="strokeEraser"/>
    <iact:actionData xml:id="d64">
      <inkml:trace xmlns:inkml="http://www.w3.org/2003/InkML" xml:id="stk54" contextRef="#ctx0" brushRef="#br5">18577 11030 84 0,'0'0'0'1</inkml:trace>
    </iact:actionData>
  </iact:action>
  <iact:action type="remove" startTime="68930">
    <iact:property name="style" value="instant"/>
    <iact:actionData xml:id="d65" ref="#d8"/>
  </iact:action>
  <iact:action type="add" startTime="68936">
    <iact:property name="dataType" value="strokeEraser"/>
    <iact:actionData xml:id="d66">
      <inkml:trace xmlns:inkml="http://www.w3.org/2003/InkML" xml:id="stk55" contextRef="#ctx0" brushRef="#br5">18815 11079 380 0,'19'0'97'7,"-18"0"-45"-6,-1 0 4 6,0-10-44 9,0-2-12-16,0 12-107 15,0 0-267-14</inkml:trace>
    </iact:actionData>
  </iact:action>
  <iact:action type="remove" startTime="69713">
    <iact:property name="style" value="instant"/>
    <iact:actionData xml:id="d67" ref="#d18"/>
  </iact:action>
  <iact:action type="add" startTime="69719">
    <iact:property name="dataType" value="strokeEraser"/>
    <iact:actionData xml:id="d68">
      <inkml:trace xmlns:inkml="http://www.w3.org/2003/InkML" xml:id="stk56" contextRef="#ctx0" brushRef="#br5">22986 13122 616 0,'0'0'196'8,"0"0"-152"-5,0 0-15 15,0 0-29-18,0 0-286 15</inkml:trace>
    </iact:actionData>
  </iact:action>
  <iact:action type="add" startTime="70072">
    <iact:property name="dataType" value="strokeEraser"/>
    <iact:actionData xml:id="d69">
      <inkml:trace xmlns:inkml="http://www.w3.org/2003/InkML" xml:id="stk57" contextRef="#ctx0" brushRef="#br5">22450 11393 644 0,'0'0'232'1,"0"0"-141"1,0 0 1 10,0 0-66 5,0 0-26-16,0 0-18-1,-27-19-93 12,26 31-360 6</inkml:trace>
    </iact:actionData>
  </iact:action>
  <iact:action type="remove" startTime="70274">
    <iact:property name="style" value="instant"/>
    <iact:actionData xml:id="d70" ref="#d10"/>
  </iact:action>
  <iact:action type="add" startTime="70280">
    <iact:property name="dataType" value="strokeEraser"/>
    <iact:actionData xml:id="d71">
      <inkml:trace xmlns:inkml="http://www.w3.org/2003/InkML" xml:id="stk58" contextRef="#ctx0" brushRef="#br5">22214 11224 582 0,'0'0'167'7,"0"0"-131"-6,0 0 64 2,0 0-86 17,0 0-14-19,0 0-43 0,82-85-167 13</inkml:trace>
    </iact:actionData>
  </iact:action>
  <iact:action type="add" startTime="70435">
    <iact:property name="dataType" value="strokeEraser"/>
    <iact:actionData xml:id="d72">
      <inkml:trace xmlns:inkml="http://www.w3.org/2003/InkML" xml:id="stk59" contextRef="#ctx0" brushRef="#br5">22214 11224 484 0,'168'-107'175'3,"-154"107"-105"7,-4 0-10-5,-1 0-60 6,-9 0-55 1,0 0-245-11</inkml:trace>
    </iact:actionData>
  </iact:action>
  <iact:action type="add" startTime="70605">
    <iact:property name="dataType" value="strokeEraser"/>
    <iact:actionData xml:id="d73">
      <inkml:trace xmlns:inkml="http://www.w3.org/2003/InkML" xml:id="stk60" contextRef="#ctx0" brushRef="#br5">22874 11115 555 0,'0'0'98'2,"0"0"-38"6,0 0-60 7,0 0-10-13,0 0-226 17</inkml:trace>
    </iact:actionData>
  </iact:action>
  <iact:action type="remove" startTime="70773">
    <iact:property name="style" value="instant"/>
    <iact:actionData xml:id="d74" ref="#d12"/>
  </iact:action>
  <iact:action type="add" startTime="70758">
    <iact:property name="dataType" value="strokeEraser"/>
    <iact:actionData xml:id="d75">
      <inkml:trace xmlns:inkml="http://www.w3.org/2003/InkML" xml:id="stk61" contextRef="#ctx0" brushRef="#br5">22874 11115 470 0,'46'163'102'20,"-46"-163"2"-19,7 0-104 2,-7 0-22 20,0 0-49-23,0-14-122 0</inkml:trace>
    </iact:actionData>
  </iact:action>
  <iact:action type="remove" startTime="70931">
    <iact:property name="style" value="instant"/>
    <iact:actionData xml:id="d76" ref="#d11"/>
  </iact:action>
  <iact:action type="add" startTime="70938">
    <iact:property name="dataType" value="strokeEraser"/>
    <iact:actionData xml:id="d77">
      <inkml:trace xmlns:inkml="http://www.w3.org/2003/InkML" xml:id="stk62" contextRef="#ctx0" brushRef="#br5">22898 10967 521 0,'0'0'227'9,"0"0"-125"-9,0 0 41 7,0 0-116 8,0 0-27-14,0 0-7 14,17 16-32-15,-17-13-65 13,0-3-110-12,0 4-228 13</inkml:trace>
    </iact:actionData>
  </iact:action>
  <iact:action type="add" startTime="71119">
    <iact:property name="dataType" value="strokeEraser"/>
    <iact:actionData xml:id="d78">
      <inkml:trace xmlns:inkml="http://www.w3.org/2003/InkML" xml:id="stk63" contextRef="#ctx0" brushRef="#br5">22898 10967 204 0,'205'8'333'1,"-194"-8"-264"-1,-8 0 6 10,-3 0-75 8,0 0-95-16,0 0-166-2</inkml:trace>
    </iact:actionData>
  </iact:action>
  <iact:action type="add" startTime="71275">
    <iact:property name="dataType" value="strokeEraser"/>
    <iact:actionData xml:id="d79">
      <inkml:trace xmlns:inkml="http://www.w3.org/2003/InkML" xml:id="stk64" contextRef="#ctx0" brushRef="#br5">23446 10967 537 0,'0'0'192'1,"0"0"-75"12,0 0-51-11,0 0-66 9,0 0-10 8,0 0-99-19,45 8-187 0</inkml:trace>
    </iact:actionData>
  </iact:action>
  <iact:action type="add" startTime="71477">
    <iact:property name="dataType" value="strokeEraser"/>
    <iact:actionData xml:id="d80">
      <inkml:trace xmlns:inkml="http://www.w3.org/2003/InkML" xml:id="stk65" contextRef="#ctx0" brushRef="#br5">23729 11312 296 0,'0'0'135'1,"0"0"-37"11,0 0-40 6,0 0-58-18,0 0-8 0,0 0-100 13,49-28-144-11</inkml:trace>
    </iact:actionData>
  </iact:action>
  <iact:action type="remove" startTime="71666">
    <iact:property name="style" value="instant"/>
    <iact:actionData xml:id="d81" ref="#d15"/>
  </iact:action>
  <iact:action type="add" startTime="71672">
    <iact:property name="dataType" value="strokeEraser"/>
    <iact:actionData xml:id="d82">
      <inkml:trace xmlns:inkml="http://www.w3.org/2003/InkML" xml:id="stk66" contextRef="#ctx0" brushRef="#br5">23996 10911 483 0,'0'0'175'7,"0"0"-111"-7,0 0 22 1,0 0-86 21,0 0-24-22,0 0-131 1,34-32-43 13</inkml:trace>
    </iact:actionData>
  </iact:action>
  <iact:action type="add" startTime="71823">
    <iact:property name="dataType" value="strokeEraser"/>
    <iact:actionData xml:id="d83">
      <inkml:trace xmlns:inkml="http://www.w3.org/2003/InkML" xml:id="stk67" contextRef="#ctx0" brushRef="#br5">23996 10911 528 0,'-52'-109'136'2,"61"122"-4"10,-9 3-91-12,0-1-41 17,0 10-57-16,-5-17-137 12,-8 3-377-12</inkml:trace>
    </iact:actionData>
  </iact:action>
  <iact:action type="remove" startTime="72010">
    <iact:property name="style" value="instant"/>
    <iact:actionData xml:id="d84" ref="#d13"/>
  </iact:action>
  <iact:action type="add" startTime="72013">
    <iact:property name="dataType" value="strokeEraser"/>
    <iact:actionData xml:id="d85">
      <inkml:trace xmlns:inkml="http://www.w3.org/2003/InkML" xml:id="stk68" contextRef="#ctx0" brushRef="#br5">23286 11032 406 0,'0'0'160'8,"0"0"-143"-6,0 0 48 5,0 0-65 6,0 0-55 6,0 0-130-18</inkml:trace>
    </iact:actionData>
  </iact:action>
  <iact:action type="add" startTime="72170">
    <iact:property name="dataType" value="strokeEraser"/>
    <iact:actionData xml:id="d86">
      <inkml:trace xmlns:inkml="http://www.w3.org/2003/InkML" xml:id="stk69" contextRef="#ctx0" brushRef="#br5">23286 11032 343 0,'-55'33'140'1,"83"-22"-90"5,-5 6-50 14,-20-12-9-19,-3 2-186-1</inkml:trace>
    </iact:actionData>
  </iact:action>
  <iact:action type="add" startTime="72335">
    <iact:property name="dataType" value="strokeEraser"/>
    <iact:actionData xml:id="d87">
      <inkml:trace xmlns:inkml="http://www.w3.org/2003/InkML" xml:id="stk70" contextRef="#ctx0" brushRef="#br5">23540 11316 353 0,'0'0'48'1,"0"0"-48"16,0 0-16-16,0 0-204 10</inkml:trace>
    </iact:actionData>
  </iact:action>
  <iact:action type="remove" startTime="72491">
    <iact:property name="style" value="instant"/>
    <iact:actionData xml:id="d88" ref="#d17"/>
  </iact:action>
  <iact:action type="add" startTime="72494">
    <iact:property name="dataType" value="strokeEraser"/>
    <iact:actionData xml:id="d89">
      <inkml:trace xmlns:inkml="http://www.w3.org/2003/InkML" xml:id="stk71" contextRef="#ctx0" brushRef="#br5">24350 10953 421 0,'0'0'97'4,"0"0"-16"-2,0 0 40 7,0 0-91 6,0 0-30-14,0 0-47 16,46-9-97-16,-46 9-113 14</inkml:trace>
    </iact:actionData>
  </iact:action>
  <iact:action type="add" startTime="72695">
    <iact:property name="dataType" value="strokeEraser"/>
    <iact:actionData xml:id="d90">
      <inkml:trace xmlns:inkml="http://www.w3.org/2003/InkML" xml:id="stk72" contextRef="#ctx0" brushRef="#br5">24350 10953 321 0,'35'121'26'1,"-35"-125"70"12,0 3-63-12,0 1-33 16,0 0-99-16,0 0-88 10</inkml:trace>
    </iact:actionData>
  </iact:action>
  <iact:action type="add" startTime="72853">
    <iact:property name="dataType" value="strokeEraser"/>
    <iact:actionData xml:id="d91">
      <inkml:trace xmlns:inkml="http://www.w3.org/2003/InkML" xml:id="stk73" contextRef="#ctx0" brushRef="#br5">24018 11132 400 0,'0'0'14'11,"0"0"-14"-10,0 0-14 16,0 0-150-16</inkml:trace>
    </iact:actionData>
  </iact:action>
  <iact:action type="remove" startTime="73226">
    <iact:property name="style" value="instant"/>
    <iact:actionData xml:id="d92" ref="#d14"/>
  </iact:action>
  <iact:action type="add" startTime="73232">
    <iact:property name="dataType" value="strokeEraser"/>
    <iact:actionData xml:id="d93">
      <inkml:trace xmlns:inkml="http://www.w3.org/2003/InkML" xml:id="stk74" contextRef="#ctx0" brushRef="#br5">23446 11166 537 0,'0'0'210'7,"0"0"-80"-7,0 0-7 2,0 0-96 5,0 0-27 10,0 0-47-16,55-8-131 12,-55 18-338-12</inkml:trace>
    </iact:actionData>
  </iact:action>
  <iact:action type="add" startTime="73604">
    <iact:property name="dataType" value="strokeEraser"/>
    <iact:actionData xml:id="d94">
      <inkml:trace xmlns:inkml="http://www.w3.org/2003/InkML" xml:id="stk75" contextRef="#ctx0" brushRef="#br5">24334 11136 566 0,'0'0'171'2,"0"0"-14"11,0 0-62 3,0 0-79-16,0 0-16 18,0 0 0-18,16-24-14 0,-26 21-37 10,1 3-129 8,0 0-243-13</inkml:trace>
    </iact:actionData>
  </iact:action>
  <iact:action type="remove" startTime="73840">
    <iact:property name="style" value="instant"/>
    <iact:actionData xml:id="d95" ref="#d16"/>
  </iact:action>
  <iact:action type="add" startTime="73820">
    <iact:property name="dataType" value="strokeEraser"/>
    <iact:actionData xml:id="d96">
      <inkml:trace xmlns:inkml="http://www.w3.org/2003/InkML" xml:id="stk76" contextRef="#ctx0" brushRef="#br5">24334 11136 232 0,'-79'-52'29'24,"82"50"-29"-23,-3 2-37-1</inkml:trace>
    </iact:actionData>
  </iact:action>
  <iact:action type="add" startTime="73975">
    <iact:property name="dataType" value="strokeEraser"/>
    <iact:actionData xml:id="d97">
      <inkml:trace xmlns:inkml="http://www.w3.org/2003/InkML" xml:id="stk77" contextRef="#ctx0" brushRef="#br5">24209 11093 546 0,'0'0'191'1,"0"0"-60"16,0 0-17-16,0 0-88 11,0 0-26-10,0 0-6 15,0 0-65-15,0 0-147-2,0 0-185 12</inkml:trace>
    </iact:actionData>
  </iact:action>
  <iact:action type="add" startTime="74603">
    <iact:property name="dataType" value="strokeEraser"/>
    <iact:actionData xml:id="d98">
      <inkml:trace xmlns:inkml="http://www.w3.org/2003/InkML" xml:id="stk78" contextRef="#ctx0" brushRef="#br5">27949 13286 733 0,'0'0'49'4,"0"0"-49"9,0 0-76-2,0 0-436-9</inkml:trace>
    </iact:actionData>
  </iact:action>
  <iact:action type="add" startTime="74914">
    <iact:property name="dataType" value="strokeEraser"/>
    <iact:actionData xml:id="d99">
      <inkml:trace xmlns:inkml="http://www.w3.org/2003/InkML" xml:id="stk79" contextRef="#ctx0" brushRef="#br5">27676 12723 661 0,'0'0'133'1,"0"0"-93"12,0 0-40-12,0 0-126 11,0 0-544-9</inkml:trace>
    </iact:actionData>
  </iact:action>
  <iact:action type="add" startTime="75211">
    <iact:property name="dataType" value="strokeEraser"/>
    <iact:actionData xml:id="d100">
      <inkml:trace xmlns:inkml="http://www.w3.org/2003/InkML" xml:id="stk80" contextRef="#ctx0" brushRef="#br5">27581 10904 587 0,'0'0'154'1,"0"0"-87"11,0 0 26-11,0 0-93 15,0 0-24-15,0 0-168 14,4-12-276-13</inkml:trace>
    </iact:actionData>
  </iact:action>
  <iact:action type="add" startTime="75507">
    <iact:property name="dataType" value="strokeEraser"/>
    <iact:actionData xml:id="d101">
      <inkml:trace xmlns:inkml="http://www.w3.org/2003/InkML" xml:id="stk81" contextRef="#ctx0" brushRef="#br5">27247 11032 70 0,'0'0'473'1,"0"0"-382"11,0 0 41-10,0 0-25 15,0 0-107-16,0 0-5 12,5-16-167-12,-5 21-303 17</inkml:trace>
    </iact:actionData>
  </iact:action>
  <iact:action type="add" startTime="75713">
    <iact:property name="dataType" value="strokeEraser"/>
    <iact:actionData xml:id="d102">
      <inkml:trace xmlns:inkml="http://www.w3.org/2003/InkML" xml:id="stk82" contextRef="#ctx0" brushRef="#br5">27247 11032 115 0,'-134'-35'0'16,"127"32"-18"-16</inkml:trace>
    </iact:actionData>
  </iact:action>
  <iact:action type="remove" startTime="75823">
    <iact:property name="style" value="instant"/>
    <iact:actionData xml:id="d103" ref="#d21"/>
  </iact:action>
  <iact:action type="add" startTime="75828">
    <iact:property name="dataType" value="strokeEraser"/>
    <iact:actionData xml:id="d104">
      <inkml:trace xmlns:inkml="http://www.w3.org/2003/InkML" xml:id="stk83" contextRef="#ctx0" brushRef="#br5">26921 11009 479 0,'0'0'127'6,"0"0"-4"-5,0 0-34 8,0 0-61 0,0 0-15 13,0 0-7-21,0 10-6-1,0-3-68 10,0 1-265-8</inkml:trace>
    </iact:actionData>
  </iact:action>
  <iact:action type="add" startTime="76009">
    <iact:property name="dataType" value="strokeEraser"/>
    <iact:actionData xml:id="d105">
      <inkml:trace xmlns:inkml="http://www.w3.org/2003/InkML" xml:id="stk84" contextRef="#ctx0" brushRef="#br5">27171 11032 519 0,'17'6'137'1,"-3"-6"7"-1,-6 2-88 12,2 1-56-10,-7-3-83 12,0 3-182-14</inkml:trace>
    </iact:actionData>
  </iact:action>
  <iact:action type="remove" startTime="76146">
    <iact:property name="style" value="instant"/>
    <iact:actionData xml:id="d106" ref="#d23"/>
  </iact:action>
  <iact:action type="add" startTime="76151">
    <iact:property name="dataType" value="strokeEraser"/>
    <iact:actionData xml:id="d107">
      <inkml:trace xmlns:inkml="http://www.w3.org/2003/InkML" xml:id="stk85" contextRef="#ctx0" brushRef="#br5">27605 11161 592 0,'0'0'140'7,"0"0"9"-7,0 0-70 9,0 0-67 6,0 0-12-14,0 0-22 18,25 33-89-17,-25-28-168-2</inkml:trace>
    </iact:actionData>
  </iact:action>
  <iact:action type="add" startTime="76309">
    <iact:property name="dataType" value="strokeEraser"/>
    <iact:actionData xml:id="d108">
      <inkml:trace xmlns:inkml="http://www.w3.org/2003/InkML" xml:id="stk86" contextRef="#ctx0" brushRef="#br5">27605 11161 526 0,'58'90'157'1,"-55"-84"-117"12,-1-6-17-11,-2 2-23 10,0-2-167-11,0 0-203 14</inkml:trace>
    </iact:actionData>
  </iact:action>
  <iact:action type="remove" startTime="76492">
    <iact:property name="style" value="instant"/>
    <iact:actionData xml:id="d109" ref="#d22"/>
  </iact:action>
  <iact:action type="add" startTime="76496">
    <iact:property name="dataType" value="strokeEraser"/>
    <iact:actionData xml:id="d110">
      <inkml:trace xmlns:inkml="http://www.w3.org/2003/InkML" xml:id="stk87" contextRef="#ctx0" brushRef="#br5">27639 11059 602 0,'0'0'167'6,"0"0"-57"-6,0 0-55 9,0 0-55 6,0 0-5-15,0 0-45 15,0 0-101-14,13-40-130 18</inkml:trace>
    </iact:actionData>
  </iact:action>
  <iact:action type="add" startTime="76634">
    <iact:property name="dataType" value="strokeEraser"/>
    <iact:actionData xml:id="d111">
      <inkml:trace xmlns:inkml="http://www.w3.org/2003/InkML" xml:id="stk88" contextRef="#ctx0" brushRef="#br5">27639 11059 418 0,'-54'-79'240'2,"54"79"-76"9,0 0-18-10,0 0-83 16,0 0-40-17,6 0-6 13,0 0-15-12,2 0-2 16,0 0-38-16,-3 0-81 15,3 0-223-14</inkml:trace>
    </iact:actionData>
  </iact:action>
  <iact:action type="add" startTime="76824">
    <iact:property name="dataType" value="strokeEraser"/>
    <iact:actionData xml:id="d112">
      <inkml:trace xmlns:inkml="http://www.w3.org/2003/InkML" xml:id="stk89" contextRef="#ctx0" brushRef="#br5">28192 11074 548 0,'0'0'172'1,"0"0"21"1,0 0-62 6,0 0-104 8,0 0-25-14,0 0-2 15,0 0-16-16,70 12-26-1,-70-5-56 11,0-5-84 10,0-2-163-21</inkml:trace>
    </iact:actionData>
  </iact:action>
  <iact:action type="remove" startTime="77011">
    <iact:property name="style" value="instant"/>
    <iact:actionData xml:id="d113" ref="#d24"/>
  </iact:action>
  <iact:action type="add" startTime="77019">
    <iact:property name="dataType" value="strokeEraser"/>
    <iact:actionData xml:id="d114">
      <inkml:trace xmlns:inkml="http://www.w3.org/2003/InkML" xml:id="stk90" contextRef="#ctx0" brushRef="#br5">28454 11182 284 0,'0'0'65'10,"0"0"-14"-9,0 0-51 17,0 0-102-18</inkml:trace>
    </iact:actionData>
  </iact:action>
  <iact:action type="remove" startTime="77149">
    <iact:property name="style" value="instant"/>
    <iact:actionData xml:id="d115" ref="#d25"/>
  </iact:action>
  <iact:action type="add" startTime="77149">
    <iact:property name="dataType" value="strokeEraser"/>
    <iact:actionData xml:id="d116">
      <inkml:trace xmlns:inkml="http://www.w3.org/2003/InkML" xml:id="stk91" contextRef="#ctx0" brushRef="#br5">28454 11182 381 0,'164'34'157'6,"-159"-34"10"-5,-5 0-57 9,3 0-76 3,-3 0-24-13,0 0-8 13,0 0-2 6,0-17-31-18,0 9-87-1,0 2-212 11</inkml:trace>
    </iact:actionData>
  </iact:action>
  <iact:action type="add" startTime="77403">
    <iact:property name="dataType" value="strokeEraser"/>
    <iact:actionData xml:id="d117">
      <inkml:trace xmlns:inkml="http://www.w3.org/2003/InkML" xml:id="stk92" contextRef="#ctx0" brushRef="#br5">29255 11030 522 0,'0'0'169'4,"0"0"-2"2,0 0-69 13,0 0-78-18,0 0-20 11,0 0-3-11,26 0-35 14,-36 0-83-15,1 0-155 18</inkml:trace>
    </iact:actionData>
  </iact:action>
  <iact:action type="add" startTime="77903">
    <iact:property name="dataType" value="strokeEraser"/>
    <iact:actionData xml:id="d118">
      <inkml:trace xmlns:inkml="http://www.w3.org/2003/InkML" xml:id="stk93" contextRef="#ctx0" brushRef="#br5">28760 12971 92 0,'0'0'0'5</inkml:trace>
    </iact:actionData>
  </iact:action>
  <iact:action type="add" startTime="78038">
    <iact:property name="dataType" value="strokeEraser"/>
    <iact:actionData xml:id="d119">
      <inkml:trace xmlns:inkml="http://www.w3.org/2003/InkML" xml:id="stk94" contextRef="#ctx0" brushRef="#br5">28801 13416 657 0,'0'0'124'2,"0"0"24"-1,0 0-89 13,0 0-59-12,0 0-19 9,0 0-111-8,21 7-105 16,-15-21-111-18</inkml:trace>
    </iact:actionData>
  </iact:action>
  <iact:action type="remove" startTime="78290">
    <iact:property name="style" value="instant"/>
    <iact:actionData xml:id="d120" ref="#d20"/>
  </iact:action>
  <iact:action type="add" startTime="78293">
    <iact:property name="dataType" value="strokeEraser"/>
    <iact:actionData xml:id="d121">
      <inkml:trace xmlns:inkml="http://www.w3.org/2003/InkML" xml:id="stk95" contextRef="#ctx0" brushRef="#br5">28959 13075 450 0,'0'0'116'4,"0"0"-82"-4,0 0 1 10,0 0-18-9,0 0-8 18,0 0-6-19,35-43-3 12,-35 43-32-11,0 0-147 18</inkml:trace>
    </iact:actionData>
  </iact:action>
  <iact:action type="remove" startTime="78727">
    <iact:property name="style" value="instant"/>
    <iact:actionData xml:id="d122" ref="#d26"/>
  </iact:action>
  <iact:action type="add" startTime="78732">
    <iact:property name="dataType" value="strokeEraser"/>
    <iact:actionData xml:id="d123">
      <inkml:trace xmlns:inkml="http://www.w3.org/2003/InkML" xml:id="stk96" contextRef="#ctx0" brushRef="#br5">29110 10890 566 0,'0'0'184'6,"0"0"-21"4,0 0-76-4,0 0-72 2,0 0-15 11,0 0-61-18,-4 0-176-1</inkml:trace>
    </iact:actionData>
  </iact:action>
  <iact:action type="add" startTime="79461">
    <iact:property name="dataType" value="strokeEraser"/>
    <iact:actionData xml:id="d124">
      <inkml:trace xmlns:inkml="http://www.w3.org/2003/InkML" xml:id="stk97" contextRef="#ctx0" brushRef="#br5">34997 13159 684 0,'0'0'138'1,"0"0"-57"-1,0 0-68 13,0 0-13-11,0 0-149 15,0 0-156-16</inkml:trace>
    </iact:actionData>
  </iact:action>
  <iact:action type="remove" startTime="79742">
    <iact:property name="style" value="instant"/>
    <iact:actionData xml:id="d125" ref="#d28"/>
  </iact:action>
  <iact:action type="add" startTime="79742">
    <iact:property name="dataType" value="strokeEraser"/>
    <iact:actionData xml:id="d126">
      <inkml:trace xmlns:inkml="http://www.w3.org/2003/InkML" xml:id="stk98" contextRef="#ctx0" brushRef="#br5">34997 13159 61 0,'-173'69'550'4,"173"-69"-462"-3,5 0-49 9,5 0-24 6,-7-10-15-15,-2 1-35 12,-1 7-90-12,0 0-135 16</inkml:trace>
    </iact:actionData>
  </iact:action>
  <iact:action type="add" startTime="79914">
    <iact:property name="dataType" value="strokeEraser"/>
    <iact:actionData xml:id="d127">
      <inkml:trace xmlns:inkml="http://www.w3.org/2003/InkML" xml:id="stk99" contextRef="#ctx0" brushRef="#br5">34826 13327 565 0,'0'0'123'14,"0"0"-78"-14,0 0-45 15,0 0-30-14,0 0-229 15</inkml:trace>
    </iact:actionData>
  </iact:action>
  <iact:action type="remove" startTime="80137">
    <iact:property name="style" value="instant"/>
    <iact:actionData xml:id="d128" ref="#d29"/>
  </iact:action>
  <iact:action type="add" startTime="80140">
    <iact:property name="dataType" value="strokeEraser"/>
    <iact:actionData xml:id="d129">
      <inkml:trace xmlns:inkml="http://www.w3.org/2003/InkML" xml:id="stk100" contextRef="#ctx0" brushRef="#br5">34650 11281 219 0,'0'0'0'8,"0"0"-6"-7,0 0 6 7,0 0 0 4,0 0 0 6,-61-145 6-17,61 131 67-1,0 7 34 12,0 4 5 6,0 3-32-17,0 0-80-1,0 0-6 11,0 0-194 8</inkml:trace>
    </iact:actionData>
  </iact:action>
  <iact:action type="add" startTime="80339">
    <iact:property name="dataType" value="strokeEraser"/>
    <iact:actionData xml:id="d130">
      <inkml:trace xmlns:inkml="http://www.w3.org/2003/InkML" xml:id="stk101" contextRef="#ctx0" brushRef="#br5">34650 11281 626 0,'-87'-123'104'1,"98"123"-93"-1,-3 0-5 10,-1 0-6 10,-7 0-154-19,0 0-129-1</inkml:trace>
    </iact:actionData>
  </iact:action>
  <iact:action type="add" startTime="80491">
    <iact:property name="dataType" value="strokeEraser"/>
    <iact:actionData xml:id="d131">
      <inkml:trace xmlns:inkml="http://www.w3.org/2003/InkML" xml:id="stk102" contextRef="#ctx0" brushRef="#br5">34938 11270 405 0,'0'0'167'14,"0"0"-160"-12,0 0 27 15,0 0-34-16,0 0-96 11,0 0-194-11</inkml:trace>
    </iact:actionData>
  </iact:action>
  <iact:action type="remove" startTime="80663">
    <iact:property name="style" value="instant"/>
    <iact:actionData xml:id="d132" ref="#d31"/>
  </iact:action>
  <iact:action type="add" startTime="80665">
    <iact:property name="dataType" value="strokeEraser"/>
    <iact:actionData xml:id="d133">
      <inkml:trace xmlns:inkml="http://www.w3.org/2003/InkML" xml:id="stk103" contextRef="#ctx0" brushRef="#br5">35252 11213 12 0,'0'0'404'4,"0"0"-351"10,0 0 26-12,0 0-79-2,0 0-26 13,0 0-141-10</inkml:trace>
    </iact:actionData>
  </iact:action>
  <iact:action type="remove" startTime="80809">
    <iact:property name="style" value="instant"/>
    <iact:actionData xml:id="d134" ref="#d32"/>
  </iact:action>
  <iact:action type="add" startTime="80813">
    <iact:property name="dataType" value="strokeEraser"/>
    <iact:actionData xml:id="d135">
      <inkml:trace xmlns:inkml="http://www.w3.org/2003/InkML" xml:id="stk104" contextRef="#ctx0" brushRef="#br5">35484 11191 440 0,'11'0'110'5,"-5"-2"-45"5,-6-9-3 7,0-2-62-17,0-4-38 0,0 8-115 11,0 4-231 3</inkml:trace>
    </iact:actionData>
  </iact:action>
  <iact:action type="add" startTime="80962">
    <iact:property name="dataType" value="strokeEraser"/>
    <iact:actionData xml:id="d136">
      <inkml:trace xmlns:inkml="http://www.w3.org/2003/InkML" xml:id="stk105" contextRef="#ctx0" brushRef="#br5">35455 11043 481 0,'0'0'188'1,"0"0"-68"11,0 0 8-10,0 0-101 14,0 0-27-16,0 0-15 14,33 0-71-14,-33 0-81 17,0 0-284-16</inkml:trace>
    </iact:actionData>
  </iact:action>
  <iact:action type="add" startTime="81146">
    <iact:property name="dataType" value="strokeEraser"/>
    <iact:actionData xml:id="d137">
      <inkml:trace xmlns:inkml="http://www.w3.org/2003/InkML" xml:id="stk106" contextRef="#ctx0" brushRef="#br5">35719 11268 76 0,'0'0'403'2,"0"0"-392"16,0 0-5-17,0 0-1 11,0 0-5-11,0 0-38 12,-62-57-117-12</inkml:trace>
    </iact:actionData>
  </iact:action>
  <iact:action type="remove" startTime="81306">
    <iact:property name="style" value="instant"/>
    <iact:actionData xml:id="d138" ref="#d30"/>
  </iact:action>
  <iact:action type="add" startTime="81310">
    <iact:property name="dataType" value="strokeEraser"/>
    <iact:actionData xml:id="d139">
      <inkml:trace xmlns:inkml="http://www.w3.org/2003/InkML" xml:id="stk107" contextRef="#ctx0" brushRef="#br5">35252 11040 550 0,'0'0'188'8,"0"0"-73"-8,0 0 21 10,0 0-110 6,0 0-25-16,0 0-1 11,-2 61-15-9,-8-57-60 13,7-4-92-14,0 4-189 13</inkml:trace>
    </iact:actionData>
  </iact:action>
  <iact:action type="add" startTime="81476">
    <iact:property name="dataType" value="strokeEraser"/>
    <iact:actionData xml:id="d140">
      <inkml:trace xmlns:inkml="http://www.w3.org/2003/InkML" xml:id="stk108" contextRef="#ctx0" brushRef="#br5">35252 11040 528 0,'189'6'170'4,"-159"-6"-37"7,-6 0 1-10,-1 0-106 16,-2-3-28-16,5 3-11 11,8 0-66-11,-20 0-141 15,9 0-307-15</inkml:trace>
    </iact:actionData>
  </iact:action>
  <iact:action type="remove" startTime="81680">
    <iact:property name="style" value="instant"/>
    <iact:actionData xml:id="d141" ref="#d34"/>
  </iact:action>
  <iact:action type="add" startTime="81682">
    <iact:property name="dataType" value="strokeEraser"/>
    <iact:actionData xml:id="d142">
      <inkml:trace xmlns:inkml="http://www.w3.org/2003/InkML" xml:id="stk109" contextRef="#ctx0" brushRef="#br5">36468 11172 532 0,'0'0'131'3,"0"0"-98"-3,0 0 28 6,0 0-50 13,0 0-8-19,0 0-3 19,17-14-27-19,-18 14-110 0,-5 0-217 13</inkml:trace>
    </iact:actionData>
  </iact:action>
  <iact:action type="add" startTime="81871">
    <iact:property name="dataType" value="strokeEraser"/>
    <iact:actionData xml:id="d143">
      <inkml:trace xmlns:inkml="http://www.w3.org/2003/InkML" xml:id="stk110" contextRef="#ctx0" brushRef="#br5">36468 11172 413 0,'-15'-71'99'1,"15"71"-59"9,0 0 22-9,0 0-62 15,0 16-66-15,0 6-228 13</inkml:trace>
    </iact:actionData>
  </iact:action>
  <iact:action type="add" startTime="82008">
    <iact:property name="dataType" value="strokeEraser"/>
    <iact:actionData xml:id="d144">
      <inkml:trace xmlns:inkml="http://www.w3.org/2003/InkML" xml:id="stk111" contextRef="#ctx0" brushRef="#br5">36286 11538 410 0,'0'0'222'1,"0"0"-156"17,0 0 56-17,0 0-37-1,0 0-33 10,0 0-27 8,13 8-25-17,-13-8-38-1,0 3-68 11,0-3-97-8,-7 0-254 17</inkml:trace>
    </iact:actionData>
  </iact:action>
  <iact:action type="remove" startTime="82195">
    <iact:property name="style" value="instant"/>
    <iact:actionData xml:id="d145" ref="#d33"/>
  </iact:action>
  <iact:action type="add" startTime="82180">
    <iact:property name="dataType" value="strokeEraser"/>
    <iact:actionData xml:id="d146">
      <inkml:trace xmlns:inkml="http://www.w3.org/2003/InkML" xml:id="stk112" contextRef="#ctx0" brushRef="#br5">36286 11538 502 0,'-59'-32'288'18,"86"32"-231"-17,-5 0 76-1,1 0-83 11,-13 0-46-8,-3 0-4 10,3 0-54 1,-10 0-100-14,0 0-219 16</inkml:trace>
    </iact:actionData>
  </iact:action>
  <iact:action type="add" startTime="82356">
    <iact:property name="dataType" value="strokeEraser"/>
    <iact:actionData xml:id="d147">
      <inkml:trace xmlns:inkml="http://www.w3.org/2003/InkML" xml:id="stk113" contextRef="#ctx0" brushRef="#br5">36615 11569 756 0,'0'0'94'3,"0"0"-51"4,0 0 78 11,0 0-85-17,0 0-36 15,0 0 0-14,87-5-58-2,-90-10-72 14,-9 10-105-12,-2 2-259 10</inkml:trace>
    </iact:actionData>
  </iact:action>
  <iact:action type="remove" startTime="82573">
    <iact:property name="style" value="instant"/>
    <iact:actionData xml:id="d148" ref="#d35"/>
  </iact:action>
  <iact:action type="add" startTime="82572">
    <iact:property name="dataType" value="strokeEraser"/>
    <iact:actionData xml:id="d149">
      <inkml:trace xmlns:inkml="http://www.w3.org/2003/InkML" xml:id="stk114" contextRef="#ctx0" brushRef="#br5">36615 11569 662 0,'-28'-132'37'2,"35"124"48"-1,-6 2-39 7,3-5-46 7,-4-2-2-15,0 0-63 15,0 4-83-15,0 4-193 19</inkml:trace>
    </iact:actionData>
  </iact:action>
  <iact:action type="add" startTime="82740">
    <iact:property name="dataType" value="strokeEraser"/>
    <iact:actionData xml:id="d150">
      <inkml:trace xmlns:inkml="http://www.w3.org/2003/InkML" xml:id="stk115" contextRef="#ctx0" brushRef="#br5">36723 11303 539 0,'0'0'30'18,"0"0"1"-18,0 0-18 17,0 0-13-17,0 0-10 13,61-154-74-12,-61 141-79 15,0 5-67-12</inkml:trace>
    </iact:actionData>
  </iact:action>
  <iact:action type="add" startTime="82898">
    <iact:property name="dataType" value="strokeEraser"/>
    <iact:actionData xml:id="d151">
      <inkml:trace xmlns:inkml="http://www.w3.org/2003/InkML" xml:id="stk116" contextRef="#ctx0" brushRef="#br5">36949 11063 574 0,'0'0'101'1,"0"0"-25"11,0 0 89-11,0 0-117 17,0 0-38-16,0 0-10-2,34 26-1 13,-34-26-32 0,0 0-98-12,0 0-158 13</inkml:trace>
    </iact:actionData>
  </iact:action>
  <iact:action type="remove" startTime="83356">
    <iact:property name="style" value="instant"/>
    <iact:actionData xml:id="d152" ref="#d37"/>
  </iact:action>
  <iact:action type="add" startTime="83358">
    <iact:property name="dataType" value="strokeEraser"/>
    <iact:actionData xml:id="d153">
      <inkml:trace xmlns:inkml="http://www.w3.org/2003/InkML" xml:id="stk117" contextRef="#ctx0" brushRef="#br5">37544 11461 588 0,'0'0'83'5,"0"0"24"-4,0 0-69 20,0 0-38-21,0 0-34 2,0 0-157 11,16 26-143 5</inkml:trace>
    </iact:actionData>
  </iact:action>
  <iact:action type="remove" startTime="83528">
    <iact:property name="style" value="instant"/>
    <iact:actionData xml:id="d154" ref="#d38"/>
  </iact:action>
  <iact:action type="add" startTime="83527">
    <iact:property name="dataType" value="strokeEraser"/>
    <iact:actionData xml:id="d155">
      <inkml:trace xmlns:inkml="http://www.w3.org/2003/InkML" xml:id="stk118" contextRef="#ctx0" brushRef="#br5">37544 11461 569 0,'19'93'46'4,"-17"-90"27"-3,-2 1 3 9,0-4-76 5,0 0-6-14,0 0-55 10,-9 0-85-7,2 0-241 6</inkml:trace>
    </iact:actionData>
  </iact:action>
  <iact:action type="add" startTime="83742">
    <iact:property name="dataType" value="strokeEraser"/>
    <iact:actionData xml:id="d156">
      <inkml:trace xmlns:inkml="http://www.w3.org/2003/InkML" xml:id="stk119" contextRef="#ctx0" brushRef="#br5">37633 11470 280 0,'0'0'0'0,"0"0"-280"0</inkml:trace>
    </iact:actionData>
  </iact:action>
  <iact:action type="remove" startTime="83927">
    <iact:property name="style" value="instant"/>
    <iact:actionData xml:id="d157" ref="#d36"/>
  </iact:action>
  <iact:action type="add" startTime="83929">
    <iact:property name="dataType" value="strokeEraser"/>
    <iact:actionData xml:id="d158">
      <inkml:trace xmlns:inkml="http://www.w3.org/2003/InkML" xml:id="stk120" contextRef="#ctx0" brushRef="#br5">36797 11284 607 0,'0'0'159'4,"0"0"-80"9,0 0 59 1,0 0-76-13,0 0-56 17,0 0-6-17,27-6-55-1,-27 6-191 14</inkml:trace>
    </iact:actionData>
  </iact:action>
  <iact:action type="add" startTime="121449">
    <iact:property name="dataType"/>
    <iact:actionData xml:id="d159">
      <inkml:trace xmlns:inkml="http://www.w3.org/2003/InkML" xml:id="stk121" contextRef="#ctx0" brushRef="#br0">7266 10665 756 0,'0'0'192'6,"0"0"-17"2,0 0-24-2,0 0-32 2,0 0-22 0,0 0-76-2,-61 151 28 2,-12-51 9 1,-12 11-3-1,-10 10-11-3,1 0-10 3,2-9-12 0,10-17-1 0,19-20-14-2,16-24-1 2,21-21-2 0,20-15-3 0,6-13 2-1,42-2-6 0,50-27-1 1,35-44 2 0,20-28 1 0,-2-18 2 0,-8 1-1 0,-34 23 0 0,-33 31 3-2,-30 28-3 3,-25 24 0-3,-9 10 2 4,-6 0 10-7,-19 32 38 6,-43 46-19-1,-19 31-26 2,-7 11 10-4,1 4 4 0,8-13-9 3,11-15 10-1,19-22-11-2,16-25 0 1,18-23-8 2,15-16 0-2,3-10-1-1,73-12-2 2,49-41-5 0,47-36 3 1,30-31 4-4,1-25-3 4,-20 0-10-2,-46 24-1 2,-49 42 8-2,-46 46 5-2,-29 28 1 3,-13 5 2 0,-27 52-1 1,-38 39 6-3,-17 23-2 2,-9 1 3 0,3-5-4 0,6-14 2-2,9-16-5 3,21-18 1-2,15-19-2-1,26-17 1 2,11-19-3-1,34-7 2 2,55-13-3-3,43-43-14 3,32-30-1-2,28-35-9 2,2-16 5-3,-15 3 2 1,-50 31 5 1,-60 45 11 0,-45 41 4-2,-24 20 5 1,-45 74 32 2,-50 34-24-1,-32 30-11-1,-7-5 6 0,2-17-4 2,24-16 5-2,20-22 10-1,27-20-5 3,27-26-2-2,21-18-10 1,13-17 2-3,38 0-4 4,65-47 0-1,53-32-15 2,41-25 1-5,29-25-10 5,-5-7 11-4,-38 10 8 3,-47 33-4-4,-67 41 9 3,-46 38 2 3,-23 14 0-1,-36 51 18-8,-46 35-10 5,-22 22-10 0,-9-3 9 1,2-6-1-2,14-6 3 2,22-18 3 0,21-10 1 0,26-27-2-1,17-22-10 0,11-13 0 1,24-3-2 1,60 0-2-3,50-42-16 1,37-28-7 1,8-22-5 0,-3-16 18-2,-26 10 8 2,-51 23-1 0,-44 32 3 0,-33 27 2-1,-22 16 0 0,-15 27 8 2,-53 46-1-2,-32 28-5-2,-16 12 9 3,5-7-4 1,5-10-3-1,24-27 9-2,31-23-5 2,25-24-2 0,20-17-7 1,6-5 2-5,39 0-1 5,52-41 1-1,41-21-2 0,25-21-7-2,4-9-4 2,-15 7 2 0,-34 20-2 0,-42 27 0 0,-39 23 11-2,-31 15 0 2,-28 44 9 0,-47 40-3-2,-26 21-5 2,-4-4 2 0,19-17-1 0,16-22 1-2,20-22-2 2,21-17-1 0,13-14 0 1,14-9 0-4,2 0 0 2,0 0-6 1,42 0-48 1,18-8-123-3,-20-5-81 2,5 8-156 0</inkml:trace>
    </iact:actionData>
  </iact:action>
  <iact:action type="add" startTime="123189">
    <iact:property name="dataType"/>
    <iact:actionData xml:id="d160">
      <inkml:trace xmlns:inkml="http://www.w3.org/2003/InkML" xml:id="stk122" contextRef="#ctx0" brushRef="#br0">11446 10770 602 0,'0'0'445'6,"0"0"-288"0,0 0 30 2,0 0-62 0,-237 181-30 0,127-97-29-2,4 4-17 2,12 3-9 0,16-17-15 0,27-11-4-2,20-22-11 2,19-20 4 0,12-10-8 0,19-11 6-2,55 0 0 3,41-11-12-2,41-51-13 6,11-20 3-11,-2-6 4 12,-29 18 5-10,-54 25 1 2,-46 30 0 1,-29 11 4 0,-7 4 5 1,-19 33 26 0,-59 41 0-1,-26 30-29 0,-25 13-4 1,2-2 7 0,10-8 16-2,30-26 4 2,29-25-12 0,24-20-4 0,26-25 0-2,8-11-6 2,55 0-4 0,62-28-3 1,66-37-1-4,49-37-4 5,37-34 5-2,12-23-7-1,-37 3 0-1,-70 39-5 1,-75 48 4 1,-62 39 8 0,-36 30 1-3,-1 5 4 3,-55 67 5 0,-35 31-4 1,-31 27-2-3,-3-7-2 2,11-15 2 0,18-22-1 0,29-27-1-2,26-15 0 4,22-22-1-4,18-8 3 3,9-14-8-4,72 0 3 3,53-30-20 0,43-47 5 0,20-34-17-2,9-28 13 2,-14 1-1 1,-36 23 8-2,-53 41 2 1,-50 38 10-1,-49 36 2-1,-4 24 18 3,-59 55-4-3,-39 39-14 2,-20 9 1 1,-5-4-1-2,0-12 7-1,12-16 6 3,24-23-3-1,20-19-8 0,33-23 6-3,25-19-6 3,9-11-1 0,46 0-2 0,49-19-1-2,46-39-9 1,42-30-4 2,24-29 2-1,12-22 0-2,-23 1 0 2,-48 29-9 1,-63 44 17-2,-56 42 4-1,-29 23 1 2,-17 31 9 0,-66 59 2 0,-28 39-7-2,-26 13 4 3,3-4-2-2,18-19 1 3,22-27 4-6,27-25-5 4,28-27-4 0,21-24-2 0,18-16-1-3,0 0-1 3,69-17-4 1,46-43-2 0,52-15-3-4,47-30 0 3,47-34-8 0,17-30 2 0,-9-13-22-2,-50 19-42 2,-88 59 50 0,-67 52 27 0,-54 52 3-2,-23 14 6 3,-80 77 8-2,-44 51-12 3,-31 26 16-6,-19 7-13 4,6-13 5 0,13-23 9 0,31-26 0-2,37-32-3 2,37-28-10 0,32-26 1 0,26-23-4-2,10-4-2 1,71-23-1 2,48-40-3 0,51-24-1-4,25-23-5 3,19-17-3 1,-6-11-3-2,-37 11-5-1,-55 39 6 3,-57 41 8-2,-46 41 1 3,-18 13 5-6,-49 74 27 4,-41 32-22 0,-29 17 7 0,-5-9-3-2,4-16 0 2,21-22-1 0,16-22 7 0,25-18-9-2,24-24-2 2,20-7-2 0,14-12 4 0,0 0-5-2,55-4 1 3,36-42 0-2,38-18-2 1,21-16-2-2,9-7-6 3,-25 16 8-2,-36 25-8 2,-51 25 5-4,-37 21 3 2,-10 23 5 2,-39 57 22-1,-44 35-27-2,-26 14 5 2,-1-8-4 0,16-26 4 0,22-29-3-2,24-25 5 2,28-25-6 0,14-13 2 0,6-3-1-2,0 0 3 1,51 0 5 2,25-25-2-1,27-13-8-2,-1-5-2 3,-18 7-2-2,-20 17-7 2,-28 16 10-4,-17 3 1 3,-19 16 0 1,0 45 0-2,-9 23-9-1,-41 19 8 4,-5 0-1-2,-5-8-10-2,3-19-39 0,6-18-47 2,-1-27-78 0,36-31-104 0,10 0-140-2</inkml:trace>
    </iact:actionData>
  </iact:action>
  <iact:action type="add" startTime="131142">
    <iact:property name="dataType"/>
    <iact:actionData xml:id="d161">
      <inkml:trace xmlns:inkml="http://www.w3.org/2003/InkML" xml:id="stk123" contextRef="#ctx0" brushRef="#br1">25100 10248 673 0,'0'0'147'6,"0"0"8"0,0 0-11-1,0 0-48 3,0 0-15 0,0 0-1-2,0 0-5 2,13-11-31 0,-13 11-9 0,0 0-7-2,0 0 7 3,0 0-4-2,0 0-5 2,0-2-2-4,0 2 8 3,0 0 1 0,0 0 7 0,0 0 2-2,-10 0-20 2,-4 0 14 0,-13 0-16 0,5 0 0-1,-12 7-3 0,1 3-10 1,-3-6 2 0,-4-1 0-2,-1 3 3 2,1-6-6 4,-4 0 3-7,1 0-7 2,1 0 2 1,6 0-1 0,-5 0-1 1,1 0 4-4,-4 0-1 4,-5 0 10-3,4 6-15 3,-9-4 4-4,-1 4-4 4,3-4 1-2,-6 3-1 2,-2 1 0-1,-5 4 0-2,-2-1 1 3,-3-1 1-2,4 4-2-1,-5-2 3 2,6 1-1 0,3-3-3 0,4 3 2-2,9 0-2 2,4 1 1 0,3 1 0 1,2 1 0-4,1-3 3 3,-1 1-3 0,-2 4 1 0,-5-6-1-3,3 4 1 3,1-4-2 1,3-1 2-1,4-1 0-1,-1-3-1 0,2-2 1 2,4 2-3-2,-7-1 4-1,2-2 1 2,0-2-3 0,-4 6 0 0,1-6 0-2,-4 0 0 3,1 4 0-2,-9-4 0 2,8 0 0-4,-7 0 0 3,2 0 0 0,2 0 0 0,-2 0 0-2,-2 0 0 2,5 0 0 0,-3 0 0 0,-4 0 0-1,0 0 0 0,-3 0 0 2,1 0 0-2,5 0 0-1,1 0 0 2,4 0 0 0,-1 0-3 0,-6 0 3-2,-4 0-1 3,-3 0-1 2,-9 0 2 0,-2 0 0-10,-5 0 0 5,-5 0 0 1,0 0 0 1,3 0 0-2,0 0 0 2,0-8-1 0,3-1 1 0,-1-3-1-1,-1 1 1 0,2 1 0 0,0 0 1 2,4 5-1-3,1 0 7 2,4 2-7 0,4 3 0 0,2 0 0-2,0 0 0 2,3 0 0 0,0 0 0 1,4 0 0-4,-1 0 0 3,0 0 0 1,-3 0 0-1,-1 0 0-2,-2 0 0 2,-3 0 0 0,0 0 0 0,-5 0 0 0,4 0 0-2,0 0 0 4,6 0 0-4,5 0 0 0,4 0 0 2,2-2 0 0,-1-2 0 0,3 3 0-2,-2-3 0 2,-4-1-3 0,1 2 3 1,-4-1-2-4,-3 4 4 3,1 0-3 0,-8 0 5 0,-1 0-8-2,-1 0 5 2,1-4-2 0,-5-7 0 0,-1-1 1-1,-3 0 0 0,0-5 1 2,0 3-1-2,-1-2 0-1,-1 2 4 2,-2 1-4 0,-3-4 0 0,-3 1 0-2,-2 3 0 3,-8-4 0-2,2 5 0 2,7 4 0-4,-2-3 0 4,-1-1 0-2,-4 0 0 1,-8-2 0-2,1-2 0 2,-3 2 0 0,-2 1 0 0,8 1 0 0,6 11 0-2,1 1 0 3,4 0 0-2,-3 0 0-1,4 1 0 2,0 13 0 0,4 3 0 0,2-1 0-2,6-1 0 3,5-3-3-2,8-1 3 2,7-3 0-4,6-3 3 3,2 1-3 0,4 0 0 0,2-1 0-2,7 1 0 2,1 0 0 0,6-4 0 0,0 0 0-1,8-2 0-1,-7 4 0 2,5-4 0 0,-2 2 0-1,-1 2 0-1,1 1 0 3,0 0 0-1,1-2 0-2,-2 1 0 2,0 5 0 0,2-3 0 1,4-4 0-4,2 4 0 3,-3-3 0 0,1 0 0 0,3 2 0-3,-7 0 0 4,2 4 0-2,-5-1 0 2,4-2 0-3,-1-5-5 3,10 3 3-3,5-4 1 3,2 0 2-4,0 0-2 4,0 2 3-1,0-2-3 0,0 0 1-3,0 3 0 5,-5 7 1-3,4 16-1 3,1 8 0-6,-4 16 0 4,1 3 0 0,0-5 0 0,-1 0 0-2,0-5-2 2,-1 1 2 0,1 6 0 0,3-2 2-1,1 7-2 0,-3 3 1 1,0 2 0 0,0 0-1-2,-4-3 1 2,2-6-1 0,-1-3 0 0,-1-5 0-2,7-5 3 3,0 4-3-2,0-4 0 3,0 3-3-6,0 0 6 4,-3-3-3 0,-3-4 0 0,4-3 0-2,-5-8 0 2,4 0 0 0,0-7 0 0,0-6 0-1,0 2 0-1,3-4 0 3,0 5 0-1,0 1 0-3,-4 5 0 5,4 8 0-3,-1 3 0 1,-6 12 0-2,2-3 0 3,4-2 0-2,-5-4 0 3,6-9 0-7,-4-5 0 7,4-5 0-1,0-6 0-1,0-4 0-2,-3-3 0 0,3-1 0 2,0 4 0 0,0 4 0-2,-3 8 0 2,-2 6 0-1,-1 6 0 2,-1-6 0-3,7-9 0 2,0-5 0 0,-3-5 0 0,3-3 0-3,0 0 0 5,0 3 0-3,0-3 0 2,0 8 0-4,0 3 0 2,0 6 0 2,0-5 0-2,0-3 0-1,0-6 0 3,0-3 0-2,0 0 0 2,0 0 0-3,0 0 0 1,0 0 0 1,0 0 0 0,6 0 0-2,19 0 0 3,2 0 0-2,0 0 0 2,7 0 0-3,-5 0 0 3,9 0 0-2,-2 0 0 3,7 0 0-6,4 0 0 4,8 0 0 0,-1 0 0 0,-4 0 0-2,3 0 0 2,-1 0 0 0,-4 0 0 0,-5 0 0-1,8 0 0 0,-9 0 0 0,2 0 0 2,4 0 0-3,0 0 0 2,7 0 0 0,3 0 0 0,3 0 0-2,2 0 0 2,1 0 0 0,-2 0 0 2,-7 0 0-6,-7 0 0 4,0 0 0 0,-5 0 0 0,4 0 0-2,4 2 0 2,-3-2 0 0,9 3 0 0,-2-3 0-1,0 2 0 0,0-2 0 1,-10 0 0 0,-2 0 0-2,-7 0 0 2,-3 0 0 0,-6 0 0 0,-2 0 0-2,0 0 0 3,-5 0 0 0,3 4 0-1,-6-4 0-3,2 0 0 2,-4 0 0 1,-3 0 0 1,-6 0 0-5,-3 0 0 4,4 0 0 1,0 0 0-1,6 0 0-2,2 0 0 1,5 0 0 2,-6 0 0-1,4 0 0-2,1 0 0 2,-1 0 0 0,-3 0 0 0,1 0 0-2,5 0 0 3,2 0 0-2,3 0 0 2,10 0 0-4,0 0 0 3,2 0 0 0,5 0 0 0,8 0 0-2,2 0 0 2,5 0 0 0,7 0 0 0,-2 0 0-2,2 0 0 2,10 0 0 0,-5 0 0 0,2 0 0-2,-2 0 0 2,1 0 0 0,-6 0 0 0,0 0 0-2,0 0 0 3,-3 0 0-2,3 0 0 2,-1 0 0-4,-7 0 0 3,4 0 0 0,-6 0 0-1,-3 0 0 1,0 0 0-2,-1 0 0 2,4 0 0 1,-4 0 0-3,3 0 0 2,-4 0 0 0,2 0 0 0,2 0 0-2,-2 0 0 3,-1 0 0-2,4 0 0 1,0 0 0-2,1 0 0 4,7 0 0-3,-3 0 0 3,2 0 0-6,5 0 0 4,-5 0 0 0,8 0 0 0,5 0 0-2,-6 0 0 2,6 0 0 0,2 0 0 0,2 0 0-1,3 0 0 0,4 0 0 2,-1 0 0-2,4 0 0-1,-2 0 0 2,-2 0 0 0,4 0 0 0,-2 0 0-3,-2 0 0 12,1 0 0-16,-5 0 0 8,3 0 0-6,0 0 0 5,-5 0 0 0,3 0 0 0,-6 0 0-2,3 0 0 2,-5 0 0 1,-7 0 0-2,4 0 0 0,-6 0 0 0,2 0 0 1,-7 0 0 0,2 0 0-2,-4-9 0 2,2 2 0 0,1 0 0 0,-2 2 0-2,3 2 0 3,-7 3 0-2,0 0 0 2,0 0 0-4,-4-2 0 3,4 2 0 0,3 0 0 0,-3-2 0-2,4 2 0 2,0-4 0 0,-4 4 0 1,-4 0 0-3,1 0 0 0,-2 0 0 2,-2 0 0 2,1 0 0-3,0 0 0 0,2 0 0 0,4 4 0 1,-1-4 0-2,-2 2 0 3,0 0 0-2,-3 1 0 2,2 1 0-4,-4-3 0 3,6-1 0 0,2 4 0 0,-1-4 0-2,-2 0 0 2,0 0 0 0,-7 0 0 0,-2 0 0-2,-4 0 0 2,-11 0 0 0,-4 0 0 0,-8 0 0-2,-8 0 0 1,5 0 0 2,3 0 0-2,-5 0 0-1,7 0 0 6,1 0 0-6,2 0 0 3,3 0 0-5,4 0 0 4,-1 0 0 0,1 0 0 0,-1 0 0-1,-3 0 0 0,2 0 0 1,1 0 0 0,-4 0 0-2,5 0 0 2,-1 0 0 0,0 0 0-1,5 0 0 0,6 0 0 1,-5-5 0 0,5 1 0 0,-6 1 0-2,2 1 0 4,-2 0 0-4,-1 2 0 2,3-4 0-2,-4 4 0 2,1 0 0 0,-3-1 0 0,-5 1 0-2,-1-4 0 2,-3 1 0 0,-5 3 0 0,-2 0 0-2,1 0 0 1,-7 0 0 1,4 0 0 1,-9 0 0-4,6 0 0 3,-7 0 0 1,3 0 0-1,-3 0 0-3,0 0 0 5,0 0 0-3,0 0 0 1,0 0 0-3,0 0 0 3,0 0 0 1,0 0 0-2,0 0 0-1,0 0 0 3,0 0 0-1,0 0 0 0,0-16 0-3,0-14 0 4,0-16 0-1,0-18 0 0,0-4 0-2,-3-8 0 2,-10-3 0 0,5-4 0 0,-8 4 0-2,4 5 0 3,3 11 0-2,4 5 0 2,2 12 0-4,-1 6 0 3,4 4 0 0,0-3 0 1,0-1 0-3,0-8 0 1,0-3 0 1,0-4 0 0,0-8 0 0,0-6 0-1,0 4 0 1,0 0 0 0,0 5 0-3,0 10 0 3,4 11 0 0,-1 13 0 0,-2 2 0-3,6 12 0 5,-7-2 0-3,3 2 0 2,-3-5 0-5,0 0 0 5,0 1 0-1,0-1 0 0,0 0 0-3,0 1 0 3,0 0 0 1,0-1 0-1,0 4 0-2,0 1 0 2,0 1 0 0,0-2 0 0,0-1 0-2,0-2 0 2,0-1 0 0,0 4 0 0,0 5 0-3,0 4 0 5,0 4 0-3,0 0 0 1,0 0 0-2,0 0 0 1,0 0 0 2,0 0 0-2,0 0 0-1,0 0 0 3,0 0 0-1,0 0 0 0,0 0 0-2,0 0 0 1,0 0 0 1,0 0 0 1,0 0 0-4,0 0 0 4,-3-1 0-1,-17-5 0 0,-2 0 0-2,2 4 0 4,6 2 0-5,0-3 0 3,0 3 0-2,7 0 0 2,-6 0 0 1,-3 0 0 0,-1 0 0-4,-2 0 0 3,-4 0 0 1,3 0 0-2,2 0 0-1,0 0 0 1,-1 0 0 2,8 0 0-1,-7 0 0-2,-2 0 0 1,3 0 0 2,-7 0 0-1,2 0 0-3,0 0 0 5,4 0 0-4,-3 0 0 3,7 0 0-3,-5 0 0 2,4 0 0 0,-5 0 0-2,3 0 0 1,-5 0 0 2,5 0 0 0,1 0 0-2,5 5 0 0,0-3 0 0,7 2 0 0,1 9 0 2,-2 14 0-3,5 14 0 2,0 14-50 0,0-3-195 0,16-35-134-2,5-7-500 4</inkml:trace>
    </iact:actionData>
  </iact:action>
  <iact:action type="add" startTime="143521">
    <iact:property name="dataType"/>
    <iact:actionData xml:id="d162">
      <inkml:trace xmlns:inkml="http://www.w3.org/2003/InkML" xml:id="stk124" contextRef="#ctx0" brushRef="#br1">29454 3755 590 0,'0'0'305'6,"0"0"-160"0,0 0-24 2,0 0-42 0,0 0-27 0,0 0-16-2,0 0 5 2,0 0 22 0,0 0-22 0,0 0 3-2,-115-4-1 2,91-1 1 0,-3 2-9 0,-1 1 3-1,4-1-8 0,-2 3 0 2,1-2-7-2,2 2-4-1,-6 0 0 4,-5 0-9-4,0 0 4 3,-5 0-6-4,5 0 6 3,4 0-10 3,-4 0 6-5,3 0 1 0,-1 0-1 4,-2 0-1-4,2 0-2 4,-6 0 8-6,-1 0-11 5,-6 0 3-2,4 0-5 1,-7 0 1-1,0 0 0 0,2 0-3 3,1 0 6-4,-5 0-5 0,0 0 11 2,0 2-5 1,-5 1 2-2,0-1-9-1,5-2 4 2,-6 0-4 0,6 0 2 1,3 0-2-3,5 0 1 3,-6 0-1-3,7 0 2 4,-4-2 1-6,3-6-1 4,-1 1-4 1,0 2 2-2,3 3 0 0,1-3 0 0,2 2 1 2,4-2-2-1,-3 1 3-2,-2 2-1 1,2-1 0 2,-3-6-1-1,-3 4 2-2,-5-6-4 2,-4-2 2 0,-8 1 0 0,0-1 0-3,-9 2 0 5,-4-1-2-3,-3 5 7 1,1 2-9-2,0 2 6 1,-2 3-4 2,0 0 0-2,-2 0 0 0,-5 0 1 1,-3 0-1 1,-1 0 1-2,-6 0 1-1,-2 3 3 2,3 2-3 0,-2 2 0 0,7 0 2-2,-5-2-4 2,4-1 3 0,-3-3-1 0,2 3 0-2,4-2 2 3,3-2-3-2,3 3 2 1,6 0 3-3,7-1 0 4,1 7-8-2,4-4 5 1,-1 6-1-1,0-3 0 1,-1 3 1 1,1 0-2-2,-2-6 2-1,2 7 4 2,3-5-5 0,1-2 0 0,6 2-4-2,-2-4 1 2,2-3 3 0,-2 0-2 0,-2 0 2-3,1 0-2 5,3 0 0-3,4 0 4 1,-1 0-2-2,6 0 4 2,4 0-8 0,3 0 3 0,0 0 1-2,-2 0-1 2,2 0 3 1,0 0-4-3,-2 0 4 1,-2 0-1 1,2 0-1 0,3 0 0 0,-9 0 2-2,5 0-4 2,-1 7 4 0,-5 5-2 0,-2-1 0-2,0-1 0 3,-3 1 2-2,-1-2 1 2,-8 1-1-4,3-4 3 3,-5-1-8 0,-5-2 3 0,-5-3 0-2,-3 0-1 2,-1 0 3 0,-1 0-4 0,-6 0 5-2,-6 0-1 2,-6 0 0 0,-11 0 0-2,-6 0 1 2,-2 0-6-1,0 0 2 2,2 0-2-1,-3 0 2-2,-1 0-4 3,-3 0 4-2,-8 0 2 1,0 0-1-2,4 2 3 2,5 1-6 0,6-3 5 0,8 0-4-1,5 0 2 0,4 0 0 2,9 0 0-2,-1 0 0-1,5 0 6 2,0 0-4 0,6 0-1 0,-2 0 2-2,2 0-4 1,-1 0 2 1,-5 0-1 1,7 0 0-3,-11 7 1 4,3-3-2-4,0 2 5 2,4 0-8-2,7-1 6 2,9 3-4 0,6 1-1 0,0 1 3-2,3 1 0 2,6-3-1 1,-2 1 0-2,8-1 2-1,3-3-1 2,7 2 1 0,1-7-2-2,5 4 5 2,-2 2-6 0,-1 1 2-1,5 2-1 1,-8-1 0-2,2 1 1 2,-5-2-1 1,-3-1 2-2,-2 0-3-1,-4-3 0 2,-2 1-4 0,-3 0-9 0,9-4 7 0,5 3 3-2,9 0-1 3,10-3 1-4,7 0 4 2,7 0 1 2,-2 5 3-1,-8 0-3-2,1 6 0 2,-9 0 0 0,1 0 0-1,5-3-1 2,-1-3 1-4,4 2 0 3,5-5-1 1,-2-2 3-1,1 2-3-2,3 1 1 1,-2 3-1 2,2-3 0-3,-2 0 0 2,0-1-1 0,2 3-3 1,0 3 3-2,-5 6 2-1,6 0 1 2,2 5 1 0,-3 3-2 0,3 2 3-2,0 4-4 2,0 5 1 0,-2 0-1 0,-1 5 1-2,-1 3-1 2,2 2 0 0,2 5 2 0,0 3 1-2,0 6 1 2,0 15-5 0,0 7 2-2,0 10 0 3,0-3 0-2,0 1 0 2,0 2-1-2,2-10 1-1,2-4 4 2,-4-6-4 0,0-3 0 0,0-9 1-2,0-5-5 2,0-10 6 0,0-11-4 1,0-2 2-4,0-5 0 2,0-1 1 2,-10 1 0-1,1-2-1-2,-2 0 2 2,4-1-4 1,-3-2 2-2,7-4 0 0,1-10 0 0,2-2-1 2,0-3-1-2,0 0 4-2,0 0 0 4,0 0-1-2,0 0-1 2,0 0 2-3,0 0 0 1,0 0 0 1,0 0 0-2,0 0 2 2,0 0 0 0,12 0 0 1,11 0 0-1,4 0-2-2,1 0-2 2,-1 0 2 1,11 0-1-2,1 0 8 1,6 0-8-1,5 0 8 0,-4 0 9 1,5 0-7-2,-4 0 11 3,3 0-19-2,3 0-3 1,-3 0 0-2,8 0 0 2,0 2 0 0,-3-2 0-1,3 0 0 0,-3 0 0 1,0 0 0 0,0 0 0 0,4 0 0-2,5 2 0 2,3 13 0 0,7 1 0 0,3 1 0 0,6 2 0-2,-1-2 0 4,0-7 0-4,-6-5 0 0,3-1 0 2,0-4 0 0,2 0 0 0,6 0 0-2,5 0 0 2,4 0 0 0,5 3 0 0,-4 2 0-2,-2 3 0 4,-1 0 0-2,-6 3 0-1,-3-7 0-2,-1 6 0 3,5-5 0 0,-3 1 0 0,2 2 0-1,0-3 0 0,-3 4 0 2,-2 1 0-2,-2 2 0-1,2-1 0 3,-1 2 0 0,-1-6 0-2,1 0 0-1,3-4 0 2,-3-3 0 0,4 0 0 0,-9 0 0-2,-2 0 0 3,1 0 0-2,-2 0 0-1,3 0 0 2,4-10 0 0,-3 5 0 0,4-2 0 0,-7 0 0-1,0 2 0 0,-3-2 0 2,-5 2 0-2,0-7 0-1,0 4 0 2,0-1 0 1,-2-1 0-5,7-1 0 5,-2 1 0-1,-1 6 0 0,-1-2 0-1,-6 1 0 0,3 1 0 2,-2 3 0-3,1-6 0 3,-5 5 0-4,2 0 0 4,-4-1 0-1,1 3 0 0,0 0 0-1,-4-2 0 0,4 2 0 2,2 0 0-2,2 0 0-1,5 0 0 2,3 0 0 0,-4 0 0-2,5 0 0 2,1 0 0 0,-2 0 0 0,4 0 0 1,2 0 0-4,3 0 0 5,5 0 0-4,8 0 0 3,-3 0 0-4,7 0 0 3,-4 5 0 0,2 6 0 0,-5-1 0-1,4 4 0 0,2-1 0 2,-1 1 0-2,6-2 0-1,6-2 0 2,-2 4 0 1,-1-4 0-5,0 4 0 5,-3-2 0-1,1 4 0 7,3-5 0-13,-4-1 0 5,0-1 0-1,-7 0 0 2,6-8 0-1,-6 5 0-1,-4-3 0 2,3 0 0 0,-2 2 0 0,2 1 0-1,-6 2 0 0,-5 1 0 3,-4-2 0-4,-8 1 0 0,1 1 0 2,-1-1 0 0,5-1 0 0,-5 0 0-2,0 2 0 2,-1-8 0 0,-13 5 0 1,-3-3 0-4,-10-3 0 3,-5 0 0 0,-5 0 0-1,3 0 0 0,-2 0 0 1,4 0 0 0,-5 0 0-2,3-3 0 4,-5-3 0-4,-2 5 0 2,-1 1 0 0,0-4 0-3,-2 2 0 4,-1-1 0-1,0 0 0 1,7-2 0-4,-4-1 0 4,-2 1 0-2,5-2 0-2,-9 2 0 4,6 5 0-1,1-3 0 0,-1 1 0-2,7 2 0 2,0-5 0 0,-8 3 0 0,-2 2 0-2,-5-7 0 3,-7 4 0-2,0 1 0 1,-8 2 0-1,-3-3 0 0,-1 3 0 1,0 0 0 0,4 0 0-2,-4 0 0 2,0-2 0 0,3-15 0 0,-3-13 0 0,3-17 0-1,0-18 0 0,-3-9 0 1,0-10 0 0,0-12 0-3,0-6 0 4,-14 0 0-1,-2-1 0-2,1 11 0 4,2 9 0-4,2 12 0 3,4 11 0-2,3 5 0-1,4 0 0 2,0 0 0 0,0 2 0-2,0-5 0 2,-2 0 0 0,-1-5 0 0,0-10 0-2,1-2 0 2,2 2 0 0,0 4 0 0,0 6 0 0,0 9 0-2,0 1 0 2,0 7 0 0,0 7 0-2,0 7 0 3,0 2 0-2,0 4 0 2,2-5 0-4,4 2 0 3,4 5 0 0,-4 2 0 0,-1 3 0 0,-2 5 0-3,1 1 0 5,-2 6 0-4,2-5 0 0,-1-2 0 3,0-3 0-1,-3 1 0 0,0 3 0-3,0-6 0 3,0 8 0 1,0-1 0-2,0 10 0-1,0 2 0 4,0 0 0-3,0 0 0 1,0 0-7-3,0 49-92 4,0 42-99-2,0-36-209 2,0 15-684-1</inkml:trace>
    </iact:actionData>
  </iact:action>
  <iact:action type="add" startTime="149944">
    <iact:property name="dataType"/>
    <iact:actionData xml:id="d163">
      <inkml:trace xmlns:inkml="http://www.w3.org/2003/InkML" xml:id="stk125" contextRef="#ctx0" brushRef="#br1">6608 16193 189 0,'0'0'232'3,"0"0"-46"4,0 0 34 1,0 0-50 0,0 0-11-1,0 0-14 0,0 0-5 1,0 1-33-1,0-1-7 0,0 4-12 1,13-2-12 0,17 1-11-1,18 5-41 0,21 4-5 1,24 1-6 0,10-3 6 0,12-3-9 2,7-4 3-5,3-3 5 3,-12 0-2 1,-13 0 1-5,-18 0-2 4,-21 0-9 1,-25 0-6-1,-15 0 0-2,-12 0 0 2,-9 0 0 0,0 0 0-2,0 0 0 1,-34 2 0 1,-51 3 0 0,-39 1 0 0,-25 2 0-2,-6-5 0 2,7 2 0 1,14-1 0-1,21 1 0-2,18 3 0 3,35-3 0-2,23-3 0 1,23 2 0-2,14-4 0 1,0 0 0 1,31 0 0 0,62 0 0-1,34 0 0 0,28 0 0 2,-3 0 0-2,-12 0 0-1,-20 0 0 2,-27 0 0 0,-23 0 0 0,-27 2 0-2,-19 2 0 2,-17-4 0 0,-7 2 0 0,0 3 0-2,-11 9 0 2,-52 3 0 0,-40-5 0-1,-32 0 0 0,-10-7 0 1,2-5 0 1,12 0 0-2,25 0 0 0,25 0 0 1,28 0 0 2,32 0 0-4,16 0 0 0,5 0 0 0,56 0 0 3,46 0 0-1,40 0 0-2,12 0 0 2,0 0 0 0,-25 6 0 0,-24 2 0-2,-36-3 0 2,-30 1 0 0,-18-2 0-1,-14-4 0 0,-7 2 0 0,0 0 0 2,-70-2 0 0,-44 3 0-4,-34-3 0 3,-13 0 0 1,6 0 0-2,15 0 0-1,29 0 0 3,32 0 0-2,35 0 0 1,26 0 0-3,18-5 0 3,12-1 0 0,56-10 0 2,28 5 0-5,17 3 0 4,-13 8 0-2,-11 0 0 1,-26 0 0-2,-23 0 0 2,-16 0 0 0,-20 0 0-1,-4 0 0 0,0 0 0 1,-7 0 0 0,-44 8 0 0,-17 3 0-2,-11-2 0 2,6-2 0 0,15-3 0 0,12-2 0-2,19 0 0 2,14-2 0 0,12 0 0 0,1 0 0-2,18 17-88 2,9-9-173 0,4 15-152 0</inkml:trace>
    </iact:actionData>
  </iact:action>
  <iact:action type="add" startTime="160210">
    <iact:property name="dataType"/>
    <iact:actionData xml:id="d164">
      <inkml:trace xmlns:inkml="http://www.w3.org/2003/InkML" xml:id="stk126" contextRef="#ctx0" brushRef="#br2">5037 12283 860 0,'0'0'263'6,"0"0"-52"0,0 0 3 2,0 0-89-3,0 0-19 3,0 0-26 0,0 0-21-2,0 0-14 2,58-30-8 1,-58 30-6-2,3 0-15-1,-3 0-16 3,0 0 0-2,0 0 0 2,0 0 0-4,0 0 0 3,0 0 0 0,-31 0 0 0,-7 0 0-2,-2 4 0 2,-2 3 0 0,-5 1 0 0,-8 1 0-2,3-4 0 6,0 4 0-5,4-1 0 0,6 0 0-1,2-2 0 2,3-1 0 0,4-2 0 0,-1-1 0-2,1 2 0 3,1 1 0-2,2-3 0 2,3 1 0-4,3 0 0 2,0-3 0 1,3 4 0 0,0-4 0-2,1 0 0 2,6 0 0 1,-7 0 0-2,0 0 0-1,-7 0 0 2,1 0 0 0,-4 0 0 1,-3 0 0-4,4 0 0 3,1 0 0 0,1 0 0-1,4 0 0 0,5 0 0 2,-3 0 0-2,2 0 0 3,-8 0 0-6,-9 0 0 4,0 0 0 0,-1 0 0 0,5 0 0-1,2 0 0 0,4 0 0 2,3 0 0-1,5 0 0 0,7 0 0-3,-4 0 0 4,-4 0 0-2,-2 0 0-1,-8 0 0 2,5 0 0 0,-2 0 0 0,6 0 0-3,-4-4 0 5,1 1 0-4,2-2 0 4,-2 1 0-6,-1 4 0 4,-3-1 0 0,5 1 0 0,-4-4 0-1,6 4 0 0,0-2 0 1,3 2 0 0,-1-3 0-1,4 0 0 0,2 3 0 1,-2-2 0 1,6 2 0-3,-3-4 0 2,-7 4 0 0,2-2 0-1,-8-1 0 0,4 3 0 2,2-3 0-1,8 3 0 1,4 0 0-4,3 0 0 2,4 0 0 1,0 0 0 0,0 0 0-2,0 0 0 2,0 0 0 0,0 0 0 0,0 0 0-2,0 0 0 2,0 0 0-1,0 0 0 2,0 0 0-3,0 0 0 2,0 0 0 0,0 0 0 0,0 0 0-2,0 0 0 3,0 0 0-2,0 0 0 1,-10 0 0-2,-20 6 0 2,-8 5 0 0,-10 5 0 0,9-3 0-2,-16 1 0 2,-13 5 0 0,-4 3 0 0,-11 2 0-1,1 5 0 0,0-5 0 0,3 0 0 2,-1-5 0-3,5-2 0 3,-2-5 0 3,5-8 0-1,5 2 0-10,7-6 0 6,8 0 0-1,9 0 0 4,8 0 0-6,8 0 0 4,13 0 0 0,6 0 0-1,3 0 0-1,5 0 0 3,0 0 0-2,0 0 0 2,0 0 0-3,0 0 0 2,0 0 0-1,-2 0 0 2,2 0 0-4,0 0 0 3,0 0 0 0,0 0 0 0,0 0 0-2,0 0 0 4,0 0 0-4,0 0 0 4,0 0 0-5,0 0 0 3,0 0 0-1,0 0 0 2,0 0 0-3,0 0 0 2,-26 0 0 0,-9 0 0 1,-7 0 0-2,-13 0 0 0,15 0 0 3,1 0 0-4,2 0 0 0,-1 0 0 2,7 0 0 0,3 0 0 0,-2 0 0-3,2 0 0 4,8 0 0-2,0 0 0 1,6 0 0-2,-1 0 0 1,-6 0 0 2,5 0 0-1,-2 0 0-2,-3 0 0 2,-5 0 0 0,-2 0 0 0,5 0 0-1,2-2 0-1,6-2 0 3,9 4 0-2,6 0 0 0,0-2 0 1,0 2 0-1,0 0 0 2,0 0 0-3,0 0 0 3,0 0 0-2,0 0 0 2,0 0 0-4,0 0 0 2,-4 0 0 1,4 0 0 0,0 0 0-1,0 17 0 1,0 24 0 0,0 10 0 0,0 4 0-1,0 0 0 0,0 2 0 1,0 3 0 0,0-4 0-2,0-8 0 2,0-3 0 1,0-6 0-2,0 3 0-1,-2 0 0 3,-2-1 0-2,4 5 0 2,0 6 0-3,0-3 0 1,0-3 0 1,0-4 0 0,0-5 0-2,0-2 0 2,0-6 0 0,0 3 0 0,0 3 0-2,0-6 0 2,0 4 0 0,0-1 0 0,0 1 0-2,0 8 0 2,10 9 0 0,-7 1 0 0,0 2 0-2,-3-5 0 3,0-7 0-2,0-3 0 3,0 1 0-6,0-1 0 4,0 4 0 0,0-4 0 0,0-3 0-2,0 1 0 2,0-9 0 0,0-2 0 0,0-11 0-2,0-7 0 2,0-3 0-1,0-4 0 2,0 0 0-3,0 0 0 2,0 0 0-1,0 2 0 0,0 4 0 1,0 13 0 1,0 5 0-2,0 7 0 3,0-7 0-6,0-7 0 3,0-6 0 1,0-7 0 1,0 0 0-3,0-2 0 2,0-2 0 0,0 0 0 0,0 0 0-2,0 0 0 2,0 0 0-1,0 0 0 2,0 0 0-3,0 0 0 1,0 0 0 2,0 0 0-2,0 0 0-1,12 0 0 4,18 0 0-3,19 3 0 2,15 4 0-4,9-6 0 3,1-1 0 0,-2 4 0-2,7-4 0 2,-3 0 0 0,1 0 0 0,4 0 0 0,-5 0 0-2,0 0 0 3,-3 0 0 1,1 0 0-3,-8 0 0-2,0 0 0 2,-2 0 0 1,-2 0 0 0,0 0 0-2,0 0 0 5,3 0 0-6,-9-4 0 1,6 4 0 2,-5-5 0 0,-4 2 0 0,2-2 0 0,-4 0 0-2,0 5 0 2,-5 0 0 0,-2 0 0 1,-2 0 0-4,2 0 0 3,-6 0 0 0,7 0 0 0,-12 0 0-2,3 0 0 2,0 0 0 0,5 0 0 0,0 0 0-2,1 0 0 5,6 0 0-7,3 0 0 3,6 0 0 2,4 0 0-2,4 0 0 1,4 0 0 0,7 0 0-2,2 0 0 2,5 0 0 1,-1 0 0-3,-2 0 0 1,-11 0 0 1,-1 0 0 0,-12 0 0-2,-6 0 0 2,-2 0 0 0,-2 0 0 2,-3 0 0-4,-1 0 0 2,2 0 0-1,-2 0 0 1,-1 0 0-1,1 0 0-1,-1 0 0 2,-4 0 0 0,-5 0 0 0,-5 0 0-2,-2 1 0 2,1 3 0 1,-5-2 0-2,-7-2 0-1,2 3 0 1,-8-3 0 2,2 0 0-1,0 0 0-3,-7 0 0 4,-1 0 0-1,0 0 0-1,-2 0 0 0,0 0 0 2,0 0 0-3,0 0 0 0,0 0 0 3,0 0 0-2,0 0 0 1,4 0 0 0,-4 0 0-1,0 0 0 1,0 0 0 0,0 0 0 0,0 0 0-3,0 0 0 4,0 0 0-1,0 0 0-1,0 0 0 0,8-16 0 1,5-11 0 0,3-3 0-1,-4 11 0 0,0 5 0 2,0 2 0-2,-3 4 0 2,-2 6 0-4,-4 2 0 2,-2 0 0 2,-1 0 0-2,0 0 0 0,0 0 0 1,4 0 0 0,-4 0 0-1,0 0 0-1,0 0 0 3,0 0 0-1,0 0 0 0,0 0 0-2,0 0 0 2,0 0 0 0,0 0 0-1,0 0 0 0,3-14 0 1,10-5 0 0,2-12 0 1,5-7 0-4,-3 0 0 3,-7-4 0 0,-2-6 0 0,-5 0 0-2,-3-5 0 2,0 0 0 1,0 1 0-2,0-1 0-1,0-5 0 2,0-9 0 0,0-3 0 0,0-7 0-2,0-4 0 2,-3 4 0 0,-1 2 0 0,0 10 0-2,0 7 0 3,1 6 0-2,0 4 0 2,-3-2 0-4,5 1 0 3,-2-3 0 0,3 4 0 0,0 0 0-2,0 4 0 2,0 9 0 1,0 4 0-2,0 1 0-1,0 3 0 2,0 0 0 0,0 0 0 0,4-5 0-2,2-8 0 2,0-6 0 0,-2-12 0 0,0-2 0-2,3-3 0 3,-5 3 0-2,2 3 0 1,1 10 0-2,-5 6 0 2,8 2 0 0,-6 2 0 0,-2-6 0-1,3-4 0 1,-3-2 0 0,3-1 0-1,-3 7 0-1,0 9 0 3,0 13 0-2,0 11 0 1,0 10 0-3,0 0 0 4,0 0 0-2,0 0 0 1,0 0 0-1,0 0 0 1,0 0 0-1,0 0 0 2,0 7 0-3,6 34 0 2,27 17-278 0,-9-26-140 0,7-5-741-2</inkml:trace>
    </iact:actionData>
  </iact:action>
  <iact:action type="add" startTime="164867">
    <iact:property name="dataType"/>
    <iact:actionData xml:id="d165">
      <inkml:trace xmlns:inkml="http://www.w3.org/2003/InkML" xml:id="stk127" contextRef="#ctx0" brushRef="#br2">23550 2172 468 0,'0'0'201'2,"0"0"-128"6,0 0 32 0,0 0-5 0,0 0-3 0,0 0 14-2,0 0 16 2,0 0-5 0,0 13-18-1,0-13-13 0,0 0-13 1,0 4-8 0,0-1-5-2,-2 1-24 2,-8-2-9 0,-9 1 0 0,-7 0-6-1,-8-3-8 0,-4 2-13 1,-5 0 19 1,1 1-3-4,1 1 4 3,0 1-14 0,-1-2-11 2,0-1 0-5,3-2 0 3,1 0 0 0,6 0 0 0,-6 0 0 0,3 0 0-2,-5 0 0 4,-2 0 0-4,-1-2 0 1,-6-6 0 0,-3-3 0 2,1-1 0-2,-8 1 0 0,3 2 0 1,-5-1 0-1,-7 0 0 3,-1 4 0-5,-10 3 0 3,0-5 0-1,-4 5 0 2,-2-2 0-3,6 0 0 2,-3-1 0-1,2 0 0 1,5 4 0 0,-4-3 0-1,-7 5 0 2,2 0 0-2,-8 0 0-1,-1 0 0 2,0 0 0 0,5 0 0-1,7-3 0 0,2 0 0 1,2-1 0 0,11-6 0 0,4 4 0 0,7 1 0-2,0-1 0 2,6 2 0 0,-1 0 0-2,2 2 0 2,-1 2 0 0,4 0 0-1,-2 0 0 1,5 0 0-1,0 0 0 2,4-3 0-2,-2 0 0-1,5-2 0 2,1 3 0 0,2-4 0-1,-4 0 0 0,4 3 0 1,-5 1 0 0,-4 0 0 1,3-4 0-5,-7 2 0 5,-9-1 0-1,5-3 0 0,-9 4 0-3,-2-3 0 4,-1 4 0-1,-4 1 0-1,4-1 0 1,1-1 0-2,-1 3 0 4,1 1 0-4,-4 0 0 1,-4 0 0 1,2 0 0 0,-13 0 0-1,-3 0 0 0,-4 0 0 2,2 0 0-3,-5 0 0 4,1 1 0-5,-1 6 0 3,8-5 0-1,-1 1 0 2,3-3 0-3,7 0 0 2,3 0 0-1,10 0 0 1,1 0 0 1,-2 0 0-3,5 0 0 3,5 0 0-2,-1 0 0-1,-4 0 0 2,3 0 0 0,-3 0 0-1,0 3 0 0,7 1 0 1,-4 3 0 1,4-2 0-1,2 0 0-3,3 1 0 3,3 2 0 0,-5-3 0 0,0 9 0-2,-4-3 0 2,-6-3 0 0,1 3 0 0,-8-2 0 0,-1-2 0-2,-4 0 0 4,0-4 0-5,-5-3 0 2,-5 0 0 1,7 0 0-1,1 2 0 2,1 1 0-1,2 1 0-1,-2 3 0-1,2-4 0 4,2 4 0-5,-3-1 0 3,-2 0 0 0,-5 2 0 0,1-2 0-2,-6 1 0 2,-2-1 0-1,0-1 0 2,-7 1 0-2,4-6 0 0,-2 2 0 2,2-2 0-2,3 0 0-1,-1 4 0 2,-6-4 0 0,1 2 0 0,-8 0 0-3,1-2 0 4,-1 7 0-1,-2-5 0 0,7-2 0-2,-8 0 0 2,-2 0 0 0,3 0 0 0,-5 0 0-2,5 0 0 2,7 0 0 0,4 0 0 0,5 0 0-1,8 0 0-1,0 0 0 4,5 0 0-4,2 0 0 1,2 0 0 1,-1 3 0 0,5 2 0 0,-1 0 0-2,0-1 0 2,4 1 0 0,-4-2 0 1,6-3 0-4,0 2 0 3,-4-2 0 0,2 0 0 0,-8 0 0-2,-4 0 0 1,-3 3 0 1,-12 0 0 0,-7 0 0 0,-3-2 0-1,-3-1 0 2,1 0 0-2,-4 0 0 7,-5 0 0-12,-6 0 0 4,-2 0 0 2,-7-7 0-2,6-3 0 3,-3 3 0-3,8 7 0 4,3 0 0-6,1 0 0 4,4 0 0-1,0 0 0 2,1 0 0-3,2 0 0 2,1 0 0 1,0 0 0-2,7 0 0 0,-5 0 0 0,-2 0 0 0,-9 9 0 2,-3 5 0-3,5-3 0 2,0 0 0 0,12 2 0 0,9 1 0 0,12 3 0-1,3-3 0 1,16 2 0 0,4-6 0-2,19-2 0 1,8-6 0 1,8 2 0 0,10-4 0-3,0 0 0 4,-1 0 0-1,4 0 0-1,0 0 0 0,0 0 0 1,-4 0 0-1,4 0 0 1,-10 0 0-2,-16 0 0 3,0 0 0-1,-14 0 0 0,1-4 0 3,-1-3 0-6,-2-1 0 3,0-1 0 1,5 2 0-6,0 2 0 5,-2-5 0 0,-4 0 0 0,4 1 0-2,2-1 0 2,1 1 0 0,-7-1 0 0,-6-1 0-1,-2 1 0 1,-12 3 0 1,6 2 0-1,4 0 0-3,-1-2 0 3,8 4 0-1,5-1 0 1,4-4 0 0,5 4 0-1,0 1 0 0,1 3 0 2,2 0 0-4,-1 0 0 3,-4 0 0 0,1 0 0 0,0 0 0-3,1 0 0 4,2 0 0 0,-2 7 0-2,-4 1 0 0,4-1 0 0,-2 2 0 1,4-4 0 0,-1 1 0 0,7-2 0 0,6 3 0 0,0-2 0-1,6 0 0-2,-3 4 0 4,2-1 0-3,-5 0 0 5,0 6 0-5,-5 2 0 0,0 0 0 2,2 4 0-1,-4-1 0 0,8-5 0 1,1-3 0 0,9-5 0-1,6-5 0 0,-3 8 0 1,-2 7 0 0,0 11 0 0,-5 12 0-2,4 11 0 2,-3 2 0 0,0 5 0 0,9 0 0 0,-9-5 0-1,4-3 0 0,1 0 0 2,-2 5 0-4,4 2 0 3,0 1 0 0,0 10 0 0,3 3 0-2,0 6 0 2,0 13 0 1,0-2 0-2,0-2 0 0,0 0 0 0,0-11 0 0,0-6 0 2,0-11 0-3,0-13 0 2,0-16 0 0,0-17 0 0,0-9 0-2,0-2 0 3,0 0 0-2,0 0 0 2,0 0 0-4,0 0 0 3,0 0 0-1,0 0 0 2,0 0 0-3,0 0 0 2,0 0 0-1,0 0 0 2,0 0 0-3,0 0 0 2,27 0 0 0,10 0 0 0,18 0 0-2,14 0 0 2,-4 0 0 0,4 0 0 0,3 4 0-3,8 3 0 6,-4 3 0-5,-1-1 0 3,6-1 0-4,0 1 0 3,8-4 0 0,-1 0 0 0,3-2 0-2,0-3 0 2,0 4 0 0,7-4 0 0,-1 0 0-1,0 0 0 2,3 0 0-1,5 0 0-1,-2 3 0-2,1 1 0 3,-1-1 0 0,-3-3 0 0,-3 0 0-2,4 0 0 3,4 0 0-2,0 0 0 2,1 0 0-4,-3 0 0 3,1 0 0 0,2 0 0 0,4 0 0-3,-3 0 0 4,10 0 0-1,1 3 0 0,-2-1 0-1,5 2 0 0,-2-4 0 0,1 0 0 1,-2 0 0 0,1 1 0 0,-4 8 0 0,-3 5 0-1,3 2 0 0,-5 1 0 2,3-1 0-2,6-2 0 3,1-4 0-6,0-1 0 6,-2-4 0-4,-11-2 0 2,-1-1 0-2,0 1 0 2,4 0 0 0,0 1 0 0,-2-2 0 0,-3 6 0-2,-2-2 0 3,-6-1 0-2,-1 0 0-1,0-2 0 2,-2-3 0 0,-3 0 0 0,3 0 0-2,1 0 0 3,-4 0 0-2,2 0 0 3,2 0 0-7,-3 0 0 6,2 0 0-1,-4 0 0 0,2 0 0-2,5-3 0 2,-9 3 0 0,3 0 0 0,-3 0 0-1,1 0 0 0,5 0 0 2,4 0 0-2,2 0 0-1,7 0 0 2,-4 0 0 0,-3 0 0 0,0 8 0-2,-3 4 0 3,-1-1 0-2,-3-1 0 2,-2 4 0-3,-5-3 0 1,-2-3 0 2,1-5 0-2,1-3 0-1,-4 0 0 2,-5 0 0 0,1 0 0 0,-3 0 0-1,0 0 0 0,-1 0 0 2,2 0 0-2,-2 0 0-1,-5-3 0 2,-1-5 0 0,-4 0 0 0,0 0 0-2,-3-3 0 3,2-1 0-2,5 1 0 4,-3 3 0-8,7 0 0 5,-3 1 0-1,-2-5 0 1,-2 1 0-1,7 0 0 0,-3-1 0 2,5 5 0-2,-2-5 0-1,5-4 0 3,5 3 0-2,0-1 0 1,0 1 0-2,-3-1 0 2,-3 0 0 0,-9 2 0 0,0 2 0-2,-9 3 0 3,-2-2 0-2,-1 1 0 2,4-1 0-4,-1 4 0 3,3-5 0 1,5 5 0-2,2-7 0 0,1 7 0 1,3-1 0 0,-3 0 0-1,3 4 0 0,-9 0 0 0,-2-1 0 0,1-1 0 2,1 1 0-3,7 3 0 2,3-2 0 0,13-1 0 0,-1 3 0-2,2 0 0 3,7 0 0-2,-2 0 0 2,3 0 0-4,-5 0 0 3,-1 3 0 0,-2 2 0 0,2-5 0-2,-4 4 0 2,-3 1 0 1,4 0 0-2,-2 1 0-1,1 2 0 2,1-2 0-1,-9 1 0 2,1 5 0-3,-9-5 0 3,2 2 0-2,-8-1 0 1,-2 1 0-2,1-2 0 4,-9-4 0-4,-2 1 0 3,1-4 0-4,-2 0 0 3,-2 3 0 0,1-3 0 1,-9 0 0-3,-5 0 0 1,-3 0 0 2,-9 4 0-2,-1-4 0-2,2 0 0 4,-4 3 0-1,5-3 0 0,4 0 0-2,5 0 0 2,8 0 0 0,7 0 0 0,10 0 0-1,9 0 0 1,6 0 0-1,-3 0 0 2,6 0 0-4,-7 0 0 3,-1 0 0 0,-10 0 0 0,-4 0 0-2,-4 0 0 2,-7 0 0 1,-2 0 0-2,-4 0 0-1,-1 0 0 2,-3 0 0 0,3 0 0 0,-4 0 0-2,7 0 0 2,1 0 0 0,-5 0 0 0,1 0 0-2,-9 0 0 4,-6 0 0-4,-8 0 0 2,0 0 0-3,1 0 0 4,5 0 0-1,-2 0 0 0,-4-3 0-2,-1 3 0 3,0-4 0-2,-10 1 0 1,-2 3 0-2,-1-4 0 2,0 4 0 0,0 0 0-1,0 0 0 0,4 0 0 1,3 0 0 0,-5 0 0 0,5 0 0-2,-4 0 0 3,-3 0 0-2,0 0 0 1,0-3 0-3,0 3 0 4,0-2 0-1,0-1 0 0,2-5 0-2,5-6 0 2,-1-5 0 2,-4-4 0-4,2-6 0-1,-4-12 0 4,0-14 0-2,0-13 0 2,0-11 0 0,-4-6 0-1,-6-5 0-1,3 8 0 1,1 8 0-4,2 11 0 6,2 8 0-4,-5 7 0 3,2 4 0-4,-4 5 0 3,-1 3 0 0,5-3 0 0,-1 2 0-2,-1-5 0 2,1-2 0 1,1 8 0-2,-2-1 0 1,4 5 0 0,0-2 0 0,0 4 0-1,-1 0 0-2,-2-6 0 4,3 2 0-2,-1-6 0 1,0 6 0-2,1 3 0 3,-1 6 0-2,0-2 0 3,2 2 0-6,-3-2 0 4,2 6 0 0,-1-2 0 0,4 10 0-2,-3 1 0 2,3 7 0 1,0 5 0-3,0 0 0 0,0 0 0 2,0 0 0 0,0 0 0 1,-3 0 0-3,3 0 0 2,0 0 0 0,0 0 0-1,0 0 0 0,0 0 0 2,0 0 0-2,0-2 0 1,0 2 0-3,0 0 0 3,-3 0 0 1,-1 0 0-1,0 0-26-2,-9 0-127 1,-14 0-98 3,15 13-106-3,-4 6-682-2</inkml:trace>
    </iact:actionData>
  </iact:action>
  <iact:action type="add" startTime="171278">
    <iact:property name="dataType"/>
    <iact:actionData xml:id="d166">
      <inkml:trace xmlns:inkml="http://www.w3.org/2003/InkML" xml:id="stk128" contextRef="#ctx0" brushRef="#br2">12380 16326 734 0,'0'0'166'5,"0"0"-36"1,0 0-34 0,0 0-31 2,0 0 31 0,0 0 29 0,176-7-14-2,-104 7 8 2,11 0-24 0,5 0-10 1,0 13-35-4,-4-3 2 3,-4 5-20 0,-16-7-2-2,-18-4-8 2,-19 3-5 0,-12-2-3 0,-13-5-12 0,-2 0 4-1,0 0-6 0,-17 0-3 2,-56 0-8-2,-33 0 11-1,-27-16 8 2,3 3-2 2,12 3-6-3,15 8 0 0,24 0 0 0,21 2 0 2,31 0 0-1,18-3 0-3,9 3 0 2,0-3 0 1,33 3 0 1,44 0 0-3,31 0 0 2,19 0 0 0,-3 8 0-2,-10 9 0 3,-19-9 0-2,-30 3 0 3,-17-6 0-4,-24 0 0 0,-16-3 0 1,-8-2 0 2,0 4 0-2,-29 2 0 0,-53 1 0 1,-25-1 0 0,-20 2 0 0,4 1 0-2,19-1 0 4,20-3 0-3,31 1 0-1,27-4 0 2,22-2 0-2,4 0 0 2,30 0 0-1,52 0 0 2,35 0 0-2,19 0 0 2,-2 0 0-2,-16 0 0-1,-31 0 0 2,-38 4 0 0,-23-2 0-2,-19 4 0 2,-7 0 0 1,0 1 0-2,-50 10 0 2,-34-1 0-4,-29 0 0 3,-3-5 0 0,3-8 0-2,18-3 0 2,24 0 0 2,24 0 0 0,31 0 0-5,13 0 0 1,3 0 0 1,46 0 0 2,45-17 0-2,27 0 0 1,0 13 0 0,-9 4 0-1,-24 0 0 0,-33 0 0-1,-27 0 0 2,-16 0 0 0,-9 0 0 0,0 0 0-2,-17 4 0 1,-40 11 0 2,-23-3 0-1,-6-5 0-2,0-4 0 2,14-3 0 0,17 0 0 0,21 0 0-1,19 0 0 0,15 0 0 1,0 0 0 0,10 0 0-2,45 0 0 2,14 6 0 0,7 7 0 0,-13 4 0-2,-15-4 0 2,-21-3 0 0,-14-3 0 1,-13-7 0-5,0 5 0 4,0 3 0 0,-23 3 0 1,-23 1 0-3,-15-5 0 5,3-7 0-2,7 0 0-3,10 0 0 0,15 0 0 0,17 0 0 2,5 0 0-3,4 0 0 4,0 0 0-1,25 0 0-1,26 0 0 0,7-6 0 1,-6 6 0 0,-10 0 0 0,-19 0-33 1,-10 19-118-5,-13-7-113 5,0 7-147-2</inkml:trace>
    </iact:actionData>
  </iact:action>
  <iact:action type="add" startTime="204046">
    <iact:property name="dataType"/>
    <iact:actionData xml:id="d167">
      <inkml:trace xmlns:inkml="http://www.w3.org/2003/InkML" xml:id="stk129" contextRef="#ctx0" brushRef="#br3">10636 12281 559 0,'0'0'221'4,"0"0"-45"3,0 0-40 2,0 0-39-3,0 0 2 2,0 0-13 0,0 0-2-1,16-12-8 0,-16 12-2 1,0 0-3 0,0 0-4-1,0 0-9-1,0 0-8 2,0 0-6 0,0 0-9 0,0 0-10-2,0 0-7 2,0 0-1 0,0 0-8 0,0 0 7-2,0 0 13 2,-18 0-29 0,-4 0 0 0,0 0 0-2,-1 0 0 2,2 0 0 0,-4 0 0 0,4 0 0-2,-3 0 0 3,0 0 0-2,0 0 0 1,-6 0 0-2,5 0 0 3,-6 0 0 1,1 0 0-4,-4 0 0 0,2 0 0 3,4 0 0-1,-3 0 0-1,1 0 0 1,-3 0 0-1,2 0 0 1,-2 0 0 0,-4 0 0-2,-3 0 0 2,2 0 0 0,3 0 0 0,-4 0 0-2,-1 0 0 3,1 0 0-2,-1 0 0 2,-1 0 0-4,-3 0 0 3,-6 0 0 0,3 0 0 0,-8 0 0-2,0 0 0 2,-7 0 0 0,0 0 0 0,-1 0 0-1,0 0 0 0,4 0 0 1,7 0 0 0,-4 0 0-2,5 0 0 2,3 0 0 0,-1 0 0 0,-2 0 0-2,3 0 0 3,-7 0 0-2,-2 0 0 2,0 0 0-3,-8 0 0 1,3 0 0 1,-2 0 0 0,-6 0 0-2,5 0 0 2,-3 0 0 0,9 0 0 0,1 3 0-1,10 4 0 0,6-3 0 1,4-1 0 0,9-1 0-2,3-2 0 2,3 0 0 0,-2 0 0-1,1 0 0-1,-3 0 0 4,-4 0 0-5,-3 0 0 5,-4 4 0-5,-9 0 0 3,-5 0 0 0,-4-4 0 1,-6 3 0-4,0-3 0 3,8 2 0 1,-2-2 0-1,1 0 0-3,1 0 0 3,5 0 0 0,-3 0 0 1,-1 0 0-4,-4 0 0 3,2 0 0 0,4 0 0 0,-1 3 0-2,9 6 0 3,4-1 0-1,-2-1 0 1,8 2 0-4,-6 1 0 3,5-1 0 0,2-1 0 0,-2-1 0-2,7-3 0 2,6 1 0 1,-2 2 0-3,5-6 0-1,4 3 0 4,-2-2 0-2,4 1 0 2,3 0 0-3,-1-3 0 1,3 2 0 1,0 2 0 1,-3-4 0-3,0 1 0 2,9 3 0 0,-3-4 0-1,4 0 0 0,0 2 0 1,0 4 0 0,-3 13 0 0,0 12 0-2,-3 5 0 2,4 10 0 1,2 0 0-1,0 1 0-1,0 2 0 0,0 5 0 1,0-1 0 0,0 2 0-2,0 2 0 2,2 0 0 0,7-2 0 0,-1-2 0-3,-3-8 0 5,0 5 0-3,0-1 0 3,0 2 0-6,1 1 0 4,-5-2 0 0,3-6 0 0,-1-1 0-2,-3 1 0 2,4 0 0 0,-4-4 0 0,0-1 0-1,0-4 0 0,2-1 0 2,2-4 0-2,-4-6 0-1,0-2 0 1,3 0 0 1,-3-1 0-1,0-2 0 0,0 1 0 2,0-1 0-2,0 3 0 1,0 0 0-3,0-1 0 4,0 5 0-1,3 1 0 2,-3 6 0-5,0-4 0 3,0 7 0 0,0-3 0 0,0-8 0-3,0-4 0 3,0-6 0 0,0-7 0 0,0-4 0-2,0 0 0 1,0-1 0 2,0 0 0-2,0-1 0 0,0 9 0 1,0 0 0 0,0 1 0 0,0 0 0-2,0-7 0 2,0-5 0 0,0 0 0-1,0 0 0 0,0 4 0 0,18 1 0 3,0 2 0-3,9 2 0-1,4 2 0 2,-11 1 0 0,3 2 0-1,-4-1 0 0,4-2 0 1,-6 3 0 0,-2-6 0 0,-2 3 0-2,0-3 0 3,-1-3 0-1,1 4 0-1,1-4 0-1,2 0 0 2,-2 3 0 0,6 3 0 0,1-2 0-1,6-1 0 0,1-1 0 2,8 0 0-2,4 1 0-1,2 0 0 2,9 3 0 0,4-5 0 0,8-2 0-2,7 2 0 2,11-6 0 0,12 0 0 0,5 0 0-2,-4 0 0 3,-6 0 0-1,-5 0 0-1,-5 0 0-1,-2 0 0 2,-3 0 0 0,0-2 0 0,-9-6 0-1,4 2 0 0,-5 3 0 2,-5 1 0-1,1-1 0 3,0-3 0-7,2 3 0 4,-2 1 0-2,0-1 0 0,-1 3 0 2,-6 0 0 0,-4 0 0 0,2 0 0-2,-5 0 0 3,-1 0 0-2,4 0 0-1,-2 0 0 2,13 0 0 0,-1 0 0 0,3 0 0 0,-1 0 0-2,-4 0 0 2,-6 5 0 1,2 1 0-2,1-3 0-1,-4 0 0 2,0-1 0 0,6-2 0 0,-1 3 0-2,-3-3 0 2,4 6 0 1,-3-3 0-2,3-2 0-1,-6 5 0 3,2-3 0-2,-6 0 0 1,-4 1 0-2,-3-3 0 2,2 5 0 0,-4-1 0 0,4 0 0-2,2 2 0 2,1-2 0 1,3-3 0-2,-4 2 0-1,-2-3 0 2,-1-1 0 0,-2 0 0 0,-3 0 0-2,-7 0 0 2,-3 0 0 0,-6 0 0 2,3 0 0-2,0 0 0-2,-2 0 0 1,2 0 0 0,0 0 0-1,-6 0 0 1,-2 0 0 2,-7 0 0-3,-5 0 0 2,3 0 0 0,-4 0 0 1,5 0 0-3,-3 0 0 1,-2 0 0 0,3 0 0 2,-3 0 0-1,0 0 0-2,0 0 0 2,0 0 0 0,2-5 0-1,-2-17 0 0,0-13 0 2,0-18 0-2,0-9 0 1,0-6 0-2,-2-14 0 2,-13-9 0 1,2-13 0-2,5-1 0 0,3-3 0 0,5 10 0 2,0 13 0-2,0 3 0-1,0 7 0 2,0 2 0 0,0 3 0 0,-4-4 0-2,-4 2 0 2,1 6 0 1,4 4 0-2,-1 3 0-1,4 11 0 3,0 2 0-2,0 4 0 1,0 4 0-2,0 7 0 2,0 4 0 0,0 2 0-3,0-4 0 5,0-7 0-3,0-5 0 2,0-3 0-2,0 8 0 0,0 3 0 3,0 7 0-4,0-1 0 1,0-2 0-1,0-4 0 2,0 1 0 0,0 1 0 0,0 5 0-2,0 7 0 2,0 11 0 0,0 5 0-2,0 3 0 1,0 0-175 2,0 3-119-1,12 27-371 0</inkml:trace>
    </iact:actionData>
  </iact:action>
  <iact:action type="add" startTime="207534">
    <iact:property name="dataType"/>
    <iact:actionData xml:id="d168">
      <inkml:trace xmlns:inkml="http://www.w3.org/2003/InkML" xml:id="stk130" contextRef="#ctx0" brushRef="#br3">10766 12904 577 0,'0'0'276'5,"0"0"-89"3,0 0-65-4,0 0-80 4,0 0 1 0,0 0 4 0,0 0 0-2,16 23-3 2,3-63-11 0,8-19-6 0,4-24-9-1,6-14 3 0,-2-8-8 2,2 2-3-4,-6 7-8 3,-7 16 4 0,-9 25-6 0,-6 19 2 0,-2 24-2-2,-7 9 0 2,0 3 0 0,0 0 3 0,0 0 37-2,0 35 1 2,0 17-32 0,-3 14 4-2,-4-2 7 2,3 1-2 0,4-8 3 0,0-11-12 0,0-13-8-1,11-11 0 0,19-19-1 2,11-3-12-4,4-3-11 3,-3-32 12 0,-4-7-5 3,-12 11 4-7,-14 8-1 4,-6 15 4 0,-6 8 9 0,0 0 0 0,0 24 25-1,0 23-10 2,0 9-11-2,0-3-4 1,0-3 2-2,0-11-2 2,-4-8-23 0,2-12-51-2,2-16-74 4,0-3-71-6,0 0-257 6</inkml:trace>
    </iact:actionData>
  </iact:action>
  <iact:action type="add" startTime="208074">
    <iact:property name="dataType"/>
    <iact:actionData xml:id="d169">
      <inkml:trace xmlns:inkml="http://www.w3.org/2003/InkML" xml:id="stk131" contextRef="#ctx0" brushRef="#br3">11573 12253 516 0,'0'0'385'5,"0"0"-192"1,0 0-31 0,0 0-91 2,0 0-33 0,0 0-15-2,155-24-20 3,-139 24-3-2,-8 0-2 1,-4 0-46-2,-4 19-85 2,0-5-116 0,-4-4-533 0</inkml:trace>
    </iact:actionData>
  </iact:action>
  <iact:action type="add" startTime="208248">
    <iact:property name="dataType"/>
    <iact:actionData xml:id="d170">
      <inkml:trace xmlns:inkml="http://www.w3.org/2003/InkML" xml:id="stk132" contextRef="#ctx0" brushRef="#br3">11580 12453 402 0,'35'17'663'2,"8"-9"-488"7,-5-3 10-4,-9-2-142 4,-2-3-43-1,-4 0-1-1,-9 0-63-1,4 0-71 2,-18 0-83-1,0 0-579 2</inkml:trace>
    </iact:actionData>
  </iact:action>
  <iact:action type="add" startTime="208502">
    <iact:property name="dataType"/>
    <iact:actionData xml:id="d171">
      <inkml:trace xmlns:inkml="http://www.w3.org/2003/InkML" xml:id="stk133" contextRef="#ctx0" brushRef="#br3">12048 12103 630 0,'0'0'283'3,"0"0"-104"4,0 0-57 0,0 0-55 2,14 147-17-4,-14-92-4 3,-8-2-27 0,2-13-16 0,3-11-3-2,3-14-1 2,0-6-24 0,0-7-61 0,0-2-50-1,0 0-165 0,0 0-284 1</inkml:trace>
    </iact:actionData>
  </iact:action>
  <iact:action type="add" startTime="208736">
    <iact:property name="dataType"/>
    <iact:actionData xml:id="d172">
      <inkml:trace xmlns:inkml="http://www.w3.org/2003/InkML" xml:id="stk134" contextRef="#ctx0" brushRef="#br3">12222 12524 452 0,'0'0'235'2,"0"0"-29"6,0 0-43-3,21 146-84 3,-21-117-29 0,-25-4-20-1,-2-4-22 1,3-2-8-1,-6-5-1 2,5-2-36-2,19-12-86 2,2 0-256-4</inkml:trace>
    </iact:actionData>
  </iact:action>
  <iact:action type="add" startTime="208956">
    <iact:property name="dataType"/>
    <iact:actionData xml:id="d173">
      <inkml:trace xmlns:inkml="http://www.w3.org/2003/InkML" xml:id="stk135" contextRef="#ctx0" brushRef="#br3">12521 12098 557 0,'0'0'196'6,"0"0"8"1,0 0-72 2,0 0-57-4,0 0 11 3,0 0-46 0,114 55-24 0,-114-15 9-2,0 4-1 2,-15 5-13 0,-22-8-2 0,-5-5-8-2,-4-8-1 3,7-15 0-1,5-7-2 2,13-6 0-3,8 0-15-1,13 0-11 1,0 0-6 0,0 0 34-1,28 0 25 4,18 11-13-4,2 19 22 3,2 2-17-4,4 2-13 3,-12-8 3 0,-5 0-7 0,-13-9-16-2,-11-5-33 4,-13-7-68-2,0-5-110 0,-6 0-730-2</inkml:trace>
    </iact:actionData>
  </iact:action>
  <iact:action type="add" startTime="218473">
    <iact:property name="dataType"/>
    <iact:actionData xml:id="d174">
      <inkml:trace xmlns:inkml="http://www.w3.org/2003/InkML" xml:id="stk136" contextRef="#ctx0" brushRef="#br3">11012 16573 648 0,'0'0'213'3,"0"0"-19"4,0 0-72 1,0 0-25 0,0 0 3-2,0 0 16 2,0 0-18 0,0 0-11 0,5-3-12-2,-5 3-20 2,0 0-13 0,0 0-20 0,0 0 4 0,-17 0 2-2,-2 0-3 3,0 6-9-2,-5 5 3-1,0-3 6 3,-1-4 0-2,-2 6-11 1,-1-5-14 0,7-3 0-2,0 8 0 2,2-10 0 0,5 7 0-2,-6-2 0 2,3 0 0 3,-1 7 0-3,-3-10 0-3,3 3 0 3,-1-1 0-1,-5 2 0 1,-4-4 0-1,1 3 0 0,-1 1 0 2,4-3 0-3,0-3 0 1,3 3 0 1,3-3 0 0,-1 0 0 0,1 0 0-1,1 0 0 0,0 0 0 1,-1 0 0 0,-6 0 0-3,0 0 0 4,-7 0 0-1,7 0 0 0,-6 0 0 0,2-3 0-2,1-3 0 2,-4 3 0 0,4-4 0-1,-1-3 0 0,1 8 0 2,1-3 0-3,-5 5 0 2,-3-6 0-1,1 6 0 1,-3 0 0 0,-4 0 0 0,-1 0 0-2,2 0 0 2,1 0 0 0,1 0 0-2,-3 0 0 2,2 0 0 1,3 0 0-2,1 0 0 1,7 0 0-2,-1 0 0 2,1 0 0 0,1 0 0-1,-3 0 0 0,-3 0 0 1,1 0 0-1,-3 0 0 0,-4 0 0 1,4 0 0 0,-2 0 0 0,2 0 0-2,-3 0 0 2,-1 0 0 0,3 0 0 0,2 0 0-2,-3 0 0 3,2 0 0-2,4 0 0 1,-7 0 0-2,4 0 0 2,-4 0 0 0,-5 0 0 0,-1 0 0 0,-3 0 0-2,1 0 0 3,2 0 0-2,1 6 0-1,0-6 0 2,-2 0 0 0,4 2 0 0,-2-2 0-2,0 0 0 2,-5 3 0 0,-3-3 0-1,0 0 0 0,-2 0 0 3,1 0 0-3,0 0 0 2,3 0 0-3,5 0 0 1,0 0 0 1,0 0 0 0,-2 0 0-2,8 0 0 2,-3 0 0 1,4 0 0-2,-5 0 0-1,-1 0 0 2,-2 0 0 0,-8 0 0 0,-1 0 0-2,-3 0 0 2,-6 0 0 0,6 0 0 0,-9 0 0-2,1-5 0 3,1 5 0-2,-5-6 0 2,-1 6 0-4,1 0 0 3,-1 0 0 0,-4 0 0 0,-1 0 0 0,1 0 0-2,7 0 0 3,-1 0 0-2,0 0 0-1,-2 0 0 2,-2 0 0 0,1 0 0 0,3 0 0 0,-3 0 0-2,4 0 0 2,-5 0 0 0,2 0 0-2,-4-11 0 4,-1 3 0-4,2 4 0 3,0-8 0-4,3 4 0 3,2 5 0 0,-4 3 0 0,3 0 0-2,-8 0 0 2,-3 0 0 1,0 0 0-2,-1 0 0-1,2 0 0 2,5 0 0 0,2 0 0 0,2 0 0-2,-1 3 0 2,1 0 0 0,1-3 0 0,-1 5 0-2,-9-3 0 3,3 8 0-2,-6-6 0 2,-7 2 0-2,2 0 0-1,-3 1 0 2,-1-7 0 0,-4 0 0-1,0 0 0 0,6 0 0 2,-4 0 0-2,6 0 0-1,1-11 0 2,6 3 0 0,6 4 0 0,4-8 0 0,4 7 0-2,-1 2 0 2,-1 3 0 0,-3 0 0-2,-4 0 0 4,-4 0 0-4,-7 0 0 4,-1 0 0-6,-4 0 0 4,8-7 0 0,-1 3 0 0,9-8 0-1,11 5 0 0,6 1 0 2,8 0 0-2,9 6 0-1,9-1 0 2,5 1 0 0,2 0 0 0,-5 0 0-2,3 0 0 1,-1 0 0 1,-4 0 0 1,-4 0 0-4,-4 0 0 3,0 0 0 0,-3 0 0 0,2 0 0 0,4 0 0 0,2 0 0 1,-2 0 0-3,1 0 0 1,-7 0 0-1,-3 7 0 4,0-4 0-4,-3 2 0 0,4 4 0 2,2-1 0 0,-1 0 0 0,4-2 0 0,4-4 0 0,9 1 0-1,5-1 0 1,5 1 0-3,1-3 0 3,4 7 0 0,1-7 0-1,1 0 0 0,-1 0 0 2,-5 0 0-1,1 0 0 1,-2 4 0-3,4-4 0 1,6 3 0 2,0-3 0-3,6 0 0-1,-5 0 0 4,5 0 0-1,0 0 0-1,0 0 0 0,-2 0 0 1,-1 0 0 0,-2 0 0 1,-1 0 0-5,-4 0 0 5,5 0 0-1,-2 0 0 0,-5 0 0-3,0 0 0 4,-4 0 0-1,5 0 0 0,2 0 0-1,5 0 0 0,4 0 0 2,0 0 0-3,0 0 0 0,0 0 0 2,0 0 0 1,0 0 0-2,0 0 0-1,0 0 0 3,0 0 0-1,0 0 0 0,-3 0 0-3,-5 0 0 3,-5 0 0 1,-5 0 0-2,-5 0 0 0,4-3 0 1,-1 3 0 0,3 0 0-1,6 0 0 1,1 0 0-1,-7 0 0 2,-3 0 0-2,-3 0 0-1,1 0 0 1,1 0 0 2,-3 0 0-1,10 0 0-3,0 0 0 4,8 0 0-1,-1 0 0 0,7 0 0-2,0 0 0 1,0 0 0 1,0 0 0 1,-3 0 0-4,-3 0 0 3,-3 0 0 1,-3 0 0-2,1 0 0 2,10 0 0-3,1 0 0 2,0 0 0-1,-3 0 0-1,0 3 0 3,0 0 0-1,-1-3 0 0,-2 6 0-3,3 1 0 3,-5-1 0 1,-5 1 0-1,8 3 0-1,-5 3 0-1,4 0 0 2,0 7 0 2,-1 3 0-4,3 6 0 1,3 7 0 1,-5 2 0 0,-1 5 0-1,1 6 0 0,-3 6 0 3,0-3 0-1,-4 3 0-4,5 1 0 2,-2-8 0 0,2 3 0 1,2 8 0-2,-4-2 0 2,2 8 0 2,-2-2 0-1,4 3 0-4,3-3 0 1,-2 8 0 2,5-6 0 1,-5 10 0-4,3-9 0 3,-3-3 0 0,-2-10 0 0,3-9 0-1,1-2 0 1,0-10 0 0,3-4 0 0,-2-6 0-2,-1-1 0 4,3-8 0-3,0-1 0 0,0 5 0-2,0 2 0 4,0 5 0-2,0 19 0 1,0 5 0-2,0 9 0 2,0-8 0 0,0-2 0 0,0-18 0-2,0-4 0 2,0-11 0 1,0-9 0-3,0 1 0 2,0-6 0-1,0 0 0 2,0 3 0-3,0 14 0 1,0 7 0 0,0-8 0 2,0-3 0-1,0-7 0-3,0-6 0 3,0 0 0 0,0 0 0 1,0 0 0-4,0 0 0 3,0 0 0 1,0 0 0-1,11 0 0-3,7 0 0 4,8 0 0-1,3 0 0 0,4 0 0-1,5 0 0 0,1 0 0 2,7 0 0-2,-4 0 0-1,4 0 0 2,-6 0 0 0,-2 0 0 1,1 0 0-4,0 6 0 3,0-4 0 0,1 3 0 2,2-5 0-6,4 0 0 4,8 0 0 0,-6 0 0 0,1 0 0-2,-1 0 0 2,-4 0 0 0,-5 0 0-1,1 0 0 2,-1 0 0-3,-3 0 0 3,5 0 0-2,-6 0 0-1,0 0 0 2,3 0 0 0,-1 0 0 0,-3 0 0-2,2 0 0 2,-6 0 0 0,4 7 0 1,0-2 0-4,1 0 0 3,9 3 0 0,2 4 0 0,8-6 0-2,1 1 0 2,6 3 0 0,2 2 0 0,0-5 0-1,8 10 0 0,-5-9 0 3,5 4 0-4,1-1 0 0,4 2 0 2,7-1 0 0,2 1 0 0,6-3 0-2,-3 0 0 2,-6 7 0 0,-3-7 0 1,-6 3 0-4,-4-2 0 3,-1 3 0 0,1-3 0 0,0 3 0-2,6-3 0 2,0 1 0 0,-1 0 0 0,-5 2 0-1,2-9 0 0,-5 6 0 3,-2-3 0-2,2-2 0-2,-1 0 0 0,-6 1 0 2,9 4 0 0,-3-5 0 0,-2 0 0 1,-2-2 0-3,-3-1 0 2,-2 3 0-3,0-6 0 3,-1 6 0 0,-4-6 0 0,1 0 0-2,-2 0 0 2,-2 0 0 0,4 0 0 0,0 0 0 0,-4 0 0-2,4 0 0 2,-4 0 0 0,2 0 0-2,-7 0 0 2,1 0 0 0,-6 0 0 0,2 0 0-2,0 0 0 5,-6 0 0-4,-3 0 0 0,0-6 0-1,-2 6 0 1,2-6 0 1,-3 6 0 0,-1-3 0-2,-1 3 0 2,3-4 0 0,0-2 0 0,2 6 0-2,2-6 0 2,6 1 0 1,-1 2 0-2,6-2 0-1,3 5 0 2,2-5 0 0,6-1 0 0,-4 6 0-3,4-6 0 5,0-2 0-3,3 2 0 2,2 1 0-4,1-7 0 3,-1 8 0 0,1 1 0 0,3-2 0-2,3-2 0 2,-2 3 0 0,10 1 0 1,1 0 0-3,0 3 0 1,6 0 0 2,-3 0 0-2,-1 0 0-1,2 0 0 2,-4 0 0 0,0 0 0 0,1 0 0-2,2 0 0 3,-2 0 0-2,3 0 0 2,-1 0 0-4,-5 0 0 3,2 0 0 0,-4 0 0 0,0 0 0-2,3 0 0 1,-1 0 0 2,4 0 0-1,1 0 0-2,-2 0 0 2,4 0 0 1,-5 0 0-2,-1 0 0-1,-2 0 0 2,0 0 0 0,1 0 0 0,-1 0 0-2,-1 0 0 2,3 0 0 0,0 0 0 1,-5 0 0-4,-1 0 0 3,-5 0 0 0,-6 0 0 1,-3 0 0-4,-6 0 0 3,-1 0 0 0,-3-2 0 0,2 2 0-1,-2 0 0 0,4-5 0 2,0 5 0-3,5-6 0 1,-2 6 0 1,-1 0 0 0,-5 0 0 1,-2 0 0-4,-3-6 0 4,-4 6 0-2,-5 0 0 2,2-5 0-4,0-1 0 4,0 3 0 0,-2-2 0 0,5 5 0-2,-3-6 0-3,0 6 0 5,-5-6 0-2,2 6 0 0,0-2 0 0,7 2 0 1,5-3 0 0,9 1 0-2,6-4 0 2,-2 0 0 2,3 6 0-3,-6 0 0-1,-11 0 0 3,-6 0 0-2,-3 0 0 2,-5 0 0-4,-5 0 0 2,4 0 0 1,1 0 0 0,-3 0 0-3,2 0 0 4,-5 0 0-1,-2 0 0 0,0 0 0-1,-2 0 0 0,-4 0 0 1,-1 0 0 0,0 0 0-2,-2-5 0 2,2 3 0-1,-6-1 0 1,7 0 0-2,-1 3 0 3,-8-4 0-1,1 4 0 1,-3 0 0-4,-3 0 0 3,0 0 0 0,0 0 0 0,0 0 0-3,0 0 0 3,0 0 0 1,0 0 0-1,0 0 0-1,0 0 0 0,0 0 0 1,0 0 0-1,0 0 0 0,0 0 0 1,0-12 0 0,4-7 0-1,-1-17 0 0,-3-8 0 2,0-16 0-2,0-7 0 3,0-14 0-5,-13-9 0 2,-2-8 0 0,-1 2 0 1,8 9 0-1,2 7 0 1,6 9 0 0,0 2 0 0,0-4 0 0,0-6 0-2,0-5 0 3,0-4 0-2,10-1 0-1,-2-3 0 2,-1 1 0 0,0 6 0 0,-1 12 0-2,1-2 0 2,-4 15 0 0,4 0 0 2,-1 5 0-6,-2 7 0 4,3 0 0 0,0 11 0 0,-1-1 0 1,-1 4 0 0,-2 1 0-3,4 9 0 0,-1-4 0 1,-5 10 0 0,3-2 0 1,3 1 0-1,-5-4 0 0,5-4 0 0,-4-2 0 2,1 5 0-1,-4-7 0-2,1 7 0 3,-1 0 0-2,5-7 0 3,-3 10 0-7,1 4 0 5,-3 5 0 1,2 10 0-1,-2 2 0-3,0 0 0 4,0 0 0-1,0 0 0-1,0 0 0 1,0 11 0-1,0 55-119 0,0-28-195 2,0 33-85-3</inkml:trace>
    </iact:actionData>
  </iact:action>
  <iact:action type="add" startTime="230382">
    <iact:property name="dataType"/>
    <iact:actionData xml:id="d175">
      <inkml:trace xmlns:inkml="http://www.w3.org/2003/InkML" xml:id="stk137" contextRef="#ctx0" brushRef="#br3">29581 4958 876 0,'0'0'262'3,"0"0"-87"3,0 0 8 2,0 0-64 0,0 0-43-2,0 0-15 2,0 0-19 0,0 0-17 0,0 0-15-2,218-36 7 3,-149 26-4-2,10-1 8 1,-7 3 6-2,-3-3-5 2,-19 5-7 0,-17-2 2 0,-13 5-11-2,-15 0 0 2,-3 3 2 0,-2-2-8 0,0-17-2-2,-4-29-11 2,-44-27 7 0,-17-32 6 0,-4-8 2 0,-2-4-1-1,10 16-1 1,6 18 2 1,10 19-2-4,10 20 0 6,18 22 1-6,7 10-2 3,9 11 2-2,1 3 1 2,-4 0 14 0,-4 41 4 0,7 36 1-1,-2 27-20 1,3 22 7 1,0 9-6-2,0 11-1 0,9 3 0 0,3-5 2 1,-3-12-1 0,4-26-2-2,-8-27 1 2,2-35 2 0,-7-25-3 0,3-13 0-2,-1-6 0 2,10-23-5-1,7-56-4 1,6-43-2-2,7-40 9 2,-3-23 2 0,-5-13-2 0,-3 4-1-2,-7 25 2 2,-4 46-1 1,-3 48 4 0,-4 42-3-1,-3 26 3-2,0 7-2 0,0 0 6 2,-10 38-1-2,-40 39 4 2,-22 31-5 0,-8 12 4 2,-2 13-8-5,5-8 0 3,0-10 0 0,4-14 0-1,14-20 0-1,12-20 0 2,13-19 0 0,13-13 0 0,9-15 0-2,2-5-27 3,10-5-82-2,0 0-100 1,0-4-88-3,25 0-1016 4</inkml:trace>
    </iact:actionData>
  </iact:action>
  <iact:action type="add" startTime="231961">
    <iact:property name="dataType"/>
    <iact:actionData xml:id="d176">
      <inkml:trace xmlns:inkml="http://www.w3.org/2003/InkML" xml:id="stk138" contextRef="#ctx0" brushRef="#br3">6350 18422 999 0,'0'0'227'3,"0"0"2"4,0 0-56 1,0 0-90-1,158-60-20 0,-100 46 7 1,22-3-21 0,25 5-5-2,17 0-2 2,5 1 2 0,5 11-20-2,-11 0-24 2,-18 0 0 1,-19 23 0-2,-19-6 0 2,-25-5 0-4,-23-5 0 3,-7 0 0 0,-10-2 0 0,0-5 0-2,-40 0 0 2,-57 0 0 0,-46 0 0 0,-25 0 0 2,-4 0 0-5,14 0 0 6,17 0 0-5,30 0 0 0,35 0 0 2,33 0 0 0,28 0 0 0,15 0 0-2,32 0 0 2,73 5 0-1,36 9 0 0,24 8 0 0,-16 0 0 1,-27 2 0 0,-31-1 0 0,-30-5 0-2,-27-12 0 2,-21 0 0 0,-13-4 0 0,0 7 0-2,-47 3 0 2,-38 8 0 0,-27-4 0 0,-1-2 0-2,7-8 0 2,14-1 0 0,29-3 0 0,23-2 0-2,22 0 0 2,18 0 0 0,0 0 0 0,14 0 0-2,33 0 0 2,5 0 0 0,-7 0 0-2,-18 0 0 2,-9 0 0-1,-2 0 0 2,-7 0-9-2,-4 0-143 2,-5 0-111-4,0 0-104 4</inkml:trace>
    </iact:actionData>
  </iact:action>
  <iact:action type="add" startTime="239868">
    <iact:property name="dataType"/>
    <iact:actionData xml:id="d177">
      <inkml:trace xmlns:inkml="http://www.w3.org/2003/InkML" xml:id="stk139" contextRef="#ctx0" brushRef="#br4">12665 14472 358 0,'0'0'352'4,"0"0"-283"1,0 0 75 4,0 0-55-1,0 0 20 0,0 0 42-2,0 0 8 2,0 0-10 0,0-11-10 0,0 11-24-3,0 0-38 4,0 0-19-2,0 0-5 2,10-4-28-3,29 0-25 2,12-2 0 0,5 1 0 0,19 1 0-2,7 3 0 8,12-3 0-12,6 4 0 8,1 0 0-6,0 0 0 5,-4-3 0-1,-3 3 0 0,3 0 0-2,0 0 0 2,-2 0 0 0,2 0 0 0,-3 0 0 0,-9 0 0-2,1 0 0 3,-10 0 0-2,-1 0 0-1,1 0 0 2,-1 0 0 0,-5 0 0 0,-3 7 0-2,-5-2 0 3,-2 3 0-2,-7-3 0 2,2 1 0-4,-7 0 0 3,1-1 0 0,-1 0 0 0,1-2 0-2,3 0 0 2,-1-3 0 0,-3 0 0 0,2 0 0-1,-4 0 0 0,2 0 0 3,0 0 0-4,4 0 0 0,-2 0 0 2,-5 0 0 0,0 0 0 0,-3 0 0-2,-2 0 0 4,1 0 0-4,-9 0 0 4,-11 0 0-7,-8 0 0 6,-9 0 0-3,-4 0 0 3,0 0 0-3,0 0 0 1,0 0 0 1,0 0 0 1,0 0 0-3,-4 18-148 3,-9-1-194-3,5 8-349 4</inkml:trace>
    </iact:actionData>
  </iact:action>
  <iact:action type="add" startTime="241172">
    <iact:property name="dataType"/>
    <iact:actionData xml:id="d178">
      <inkml:trace xmlns:inkml="http://www.w3.org/2003/InkML" xml:id="stk140" contextRef="#ctx0" brushRef="#br4">15934 13239 769 0,'0'0'211'4,"0"0"-64"3,0 0-58 2,0 0-34-3,0 0 1 3,0 0-8-2,0 0 7 0,133-79-18-1,-84 12-4 2,0-14-15 0,-1-23-10-1,-4-11 3 1,1 0-8-1,-15 11-2 3,-12 27 2-3,-9 27-5-2,-5 30 2 4,-4 14 0-2,0 6-1 1,0 0 0-2,0 0 1 2,-9 42 30 0,-10 19 15-1,0 10-19 0,5-8-3 2,4-5-9-2,3-15-1-1,7-7-9 2,0-17-4 0,4-5-4 2,33-14-10-2,11 0 8-2,7-4-1 2,0-27 5 0,-13-3-3 0,-15 10 5 0,-11 10-2-2,-9 11 2 3,-7 3 1-6,0 0 1 6,0 0 6-1,0 22 6 0,0 14 3-1,0 12-15 0,0-13 0 3,0-7-2-3,0-7-5 3,0-13-45-7,0-1-47 4,5-7-79 1,-2 0-87 1,3 0-365-4</inkml:trace>
    </iact:actionData>
  </iact:action>
  <iact:action type="add" startTime="241674">
    <iact:property name="dataType"/>
    <iact:actionData xml:id="d179">
      <inkml:trace xmlns:inkml="http://www.w3.org/2003/InkML" xml:id="stk141" contextRef="#ctx0" brushRef="#br4">16782 12625 807 0,'0'0'186'3,"0"0"-18"5,0 0-57 0,0 0-47-2,0 0 5 2,0 0-42 0,155-46-24 1,-152 46-3-2,-3 0-22-1,0 0-81 2,0 7-98 0,-16 5-226 0</inkml:trace>
    </iact:actionData>
  </iact:action>
  <iact:action type="add" startTime="241840">
    <iact:property name="dataType"/>
    <iact:actionData xml:id="d180">
      <inkml:trace xmlns:inkml="http://www.w3.org/2003/InkML" xml:id="stk142" contextRef="#ctx0" brushRef="#br4">16782 12625 848 0,'-44'168'206'4,"44"-168"-48"4,17 0-54-3,4 0-46 4,3 0-9-1,-6 0-39 0,4 0-10-2,-3 0-4 1,4 0-51 2,-3 0-56-1,-1 0-42-3,-12 0-200 4,-5-6-404-1</inkml:trace>
    </iact:actionData>
  </iact:action>
  <iact:action type="add" startTime="242187">
    <iact:property name="dataType"/>
    <iact:actionData xml:id="d181">
      <inkml:trace xmlns:inkml="http://www.w3.org/2003/InkML" xml:id="stk143" contextRef="#ctx0" brushRef="#br4">17174 12387 75 0,'0'0'24'3,"0"0"-24"5</inkml:trace>
    </iact:actionData>
  </iact:action>
  <iact:action type="add" startTime="242591">
    <iact:property name="dataType"/>
    <iact:actionData xml:id="d182">
      <inkml:trace xmlns:inkml="http://www.w3.org/2003/InkML" xml:id="stk144" contextRef="#ctx0" brushRef="#br4">17174 12387 673 0</inkml:trace>
    </iact:actionData>
  </iact:action>
  <iact:action type="add" startTime="242659">
    <iact:property name="dataType"/>
    <iact:actionData xml:id="d183">
      <inkml:trace xmlns:inkml="http://www.w3.org/2003/InkML" xml:id="stk145" contextRef="#ctx0" brushRef="#br4">17174 12387 673 0,'29'-62'190'0,"-24"62"-35"0,-5 0-38 0,0 0-2 0,0 16 15 0,0 25-28 0,0 14-31 0,2 2-11 0,1-2-10 0,0 1-13 7,4 4-22-5,-4-4-15 7,0-1 1-1,-2-3-1 0,6-6-31-2,-2-8-20 3,-4-15-34-2,-1-16-37 0,0-7-37-2,0 0-88 3,0-10-450 1</inkml:trace>
    </iact:actionData>
  </iact:action>
  <iact:action type="add" startTime="248949">
    <iact:property name="dataType"/>
    <iact:actionData xml:id="d184">
      <inkml:trace xmlns:inkml="http://www.w3.org/2003/InkML" xml:id="stk146" contextRef="#ctx0" brushRef="#br4">12993 18610 423 0,'0'0'258'5,"0"0"-31"1,0 0-20 1,0 0-57 2,0 0-10-2,0 0-9-1,0 0-10 2,0 0-2 0,64 0-35 0,-30 0-17-2,9-11-13 2,21-2-14 0,5-7-14 0,16 4-26-2,9 3 0 3,3 2 0-2,1 5 0 5,-1 4 0-9,-1 2 0 6,5 0 0-1,1 0 0 0,-5 0 0-2,9 0 0 2,0 0 0 1,10 0 0-2,-5 0 0-1,-7 0 0 2,-9 0 0 0,-13 2 0 0,-8-2 0-2,4 6 0 2,-5-6 0 0,1 0 0 0,3 0 0-2,1 0 0 4,1 0 0-4,5 0 0 4,-2-12 0-6,0 7 0 4,1 3 0 0,-4 2 0 0,-1 0 0-2,4 0 0 2,4 0 0 0,2 0 0 0,-1 0 0-1,0 4 0 0,-5 3 0 2,-6 1 0-2,-10-4 0-1,-11 3 0 2,-11-2 0 0,-14 3 0 0,-15-8 0-2,-9 0 0 3,-3 0 0-4,-3 0 0 3,0 0 0-1,0 0 0 1,0 0 0 0,-19 0 0 0,-51 0-36-1,27-13-296 0,-10 2-135 2</inkml:trace>
    </iact:actionData>
  </iact:action>
  <iact:action type="add" startTime="251280">
    <iact:property name="dataType"/>
    <iact:actionData xml:id="d185">
      <inkml:trace xmlns:inkml="http://www.w3.org/2003/InkML" xml:id="stk147" contextRef="#ctx0" brushRef="#br4">18220 14486 297 0,'0'0'111'2,"0"0"34"5,0 0 17 1,0 0 4 0,0 0 11-2,0 0-25 2,-7 5 11 0,7-5-48 0,26 0-35-2,13 0-13 2,16 0 4 0,11-14-11 0,19 1-13-2,12-1-6 2,8 1-5 0,6 6 6-2,2 3-4 5,1 4 7-4,3 0-13 1,-2 0-32 1,4 0 0-4,3 11 0 3,-1-1 0 0,5-7 0 0,-12-3 0-2,6 0 0 2,-7 0 0 0,-5 0 0 0,-9-12 0-1,-5 4 0 0,-6 4 0 2,-11 0 0-2,0 3 0-1,-4 1 0 2,-5 0 0 0,-2 0 0 0,-3 0 0-2,-5 0 0 2,-3 0 0 0,-12 0 0 1,-4 0 0-4,-8 0 0 3,-1 0 0-1,-4 0 0 3,0 5 0-3,1-1 0-1,2 4 0 2,7-1 0-3,3-2 0 4,-4 0 0-2,-1-5 0 0,-8 2 0 0,-12-2 0 2,-6 0 0-2,-1 0 0 1,-1 0 0 0,1 0 0-3,-2 0 0 5,5 0 0-3,4 0-92-2,15 0-91 4,-21 7-86-1,8 1-215 0</inkml:trace>
    </iact:actionData>
  </iact:action>
  <iact:action type="add" startTime="252292">
    <iact:property name="dataType"/>
    <iact:actionData xml:id="d186">
      <inkml:trace xmlns:inkml="http://www.w3.org/2003/InkML" xml:id="stk148" contextRef="#ctx0" brushRef="#br4">21619 13021 159 0,'0'0'394'4,"0"0"-247"2,0 0 39 3,0 0-68-2,0 0-17-1,0 0 19 2,0 0-9-1,0 96-21 2,0-96-32-1,3 0-30-2,7 0-13 1,4-7-7 2,12-34 2-3,0-20 1 1,5-15-9 1,-4-17-1 0,-3-1 1-1,-5 10-1 6,-4 9-1-10,-6 27 1 5,-7 19-2-2,3 14 3 2,-5 11-1 1,0 4 4-3,0 0 5 0,0 16 21 3,0 24-10-1,0 7-14 0,-5 2-3-2,5-9-1 2,0-9-1 0,0-9 1 0,0-12-3-2,6-4-4 2,21-6-19 0,11 0 14 0,4 0-7-2,5-23 5 2,-9-11 2 0,-11 6 4-1,-8 6 0 0,-12 14 5 2,-1 8 1 0,-6 0 12-2,0 0 1-2,3 12 8 3,0 18-22 0,5 0 0 0,-4-1-6-3,-1-7-28 5,3-7-48-3,0-8-78 3,-4-7-53-6,3 0-254 4</inkml:trace>
    </iact:actionData>
  </iact:action>
  <iact:action type="add" startTime="252854">
    <iact:property name="dataType"/>
    <iact:actionData xml:id="d187">
      <inkml:trace xmlns:inkml="http://www.w3.org/2003/InkML" xml:id="stk149" contextRef="#ctx0" brushRef="#br4">22267 12615 684 0,'0'0'294'3,"0"0"-115"3,0 0-9 2,0 0-96 0,0 0-10 0,0 0-31-1,131-58-25 0,-115 56-2 2,-5-1-6-2,-3 0-4-1,2 3-64 2,-7 0-72 0,-3 0-57 0,0 0-328-2</inkml:trace>
    </iact:actionData>
  </iact:action>
  <iact:action type="add" startTime="253048">
    <iact:property name="dataType"/>
    <iact:actionData xml:id="d188">
      <inkml:trace xmlns:inkml="http://www.w3.org/2003/InkML" xml:id="stk150" contextRef="#ctx0" brushRef="#br4">22267 12615 209 0,'63'149'632'5,"-63"-149"-455"4,3 0-33-3,14 0-96 3,3-2-33-4,5-11 4 3,-1-4-10 0,0 6-4-2,0 1-5 2,-4 0-7 0,7 6-52 0,-26 4-121-2,3 0-382 2</inkml:trace>
    </iact:actionData>
  </iact:action>
  <iact:action type="add" startTime="253316">
    <iact:property name="dataType"/>
    <iact:actionData xml:id="d189">
      <inkml:trace xmlns:inkml="http://www.w3.org/2003/InkML" xml:id="stk151" contextRef="#ctx0" brushRef="#br4">22866 12233 471 0,'0'0'352'6,"0"0"-207"1,0 0-57 1,0 0-55-1,0 0 20 0,0 0 2 2,-168 158 2-2,132-102 3-1,9 4-6 2,11-2 3 0,9-3-6 0,7-10-18-2,0-11-7 3,10-12-18-2,30-15 1 1,15-7-6-2,4-10-3 2,3-36-3 0,-7-11 2 5,-10-6-5-11,-15 1 5 6,-10 0 0 0,-18 2-5 0,-2 5 5-2,-2 10-27 2,-38 10-45 2,-12 9-52-4,25 26-61 0,2 0-367 2</inkml:trace>
    </iact:actionData>
  </iact:action>
  <iact:action type="add" startTime="254329">
    <iact:property name="dataType"/>
    <iact:actionData xml:id="d190">
      <inkml:trace xmlns:inkml="http://www.w3.org/2003/InkML" xml:id="stk152" contextRef="#ctx0" brushRef="#br4">18092 18463 418 0,'0'0'236'4,"0"0"-17"4,0 0-43 1,0 0-41-1,0 0 24-2,0 0-7 2,21 8-36 0,19-8-12 0,9 0-9 0,9 0-34-2,15 0-12 2,24 0 0-1,28-8 3 2,33-4-26-3,29-4-26 2,19 11 0 4,13 5 0-10,-8 0 0 7,-10 2 0-1,-12 20 0 1,-16 1 0-4,-5-5 0 4,-7-6 0-2,-9-5 0 2,-11 5 0-4,-13-12 0 3,-12 0 0 0,-16 0 0 0,-14 0 0-1,-10 0 0 0,-9 0 0 2,-9 0 0-2,-5 0 0-1,2 0 0 2,4 0 0 0,5 0 0 0,2 0 0-2,6 4 0 2,6 3 0 0,-2 1 0 1,4-3 0-5,-2 2 0 6,-8-3 0-4,-13-1 0 4,-14-1 0-5,-17 6 0 3,-6-8 0 0,-15 6 0 0,-5-6 0-2,0 0 0 1,0 0 0 2,0 0 0-2,-25 0-46-1,-50-23-246 2,30 3 22 0,-16-8-144 1</inkml:trace>
    </iact:actionData>
  </iact:action>
  <iact:action type="add" startTime="256341">
    <iact:property name="dataType"/>
    <iact:actionData xml:id="d191">
      <inkml:trace xmlns:inkml="http://www.w3.org/2003/InkML" xml:id="stk153" contextRef="#ctx0" brushRef="#br4">23707 14576 98 0,'0'0'300'3,"0"0"-159"5,0 0-32-3,0 0-11 3,0 0 34 0,0 0 12 0,0 0-23-2,25-6-4 2,-15 1-3 0,1-4-8 1,12 5-24-4,7-5 9 3,-1 0-17 0,11 1-4 0,6-5-21-2,9 1-5 2,14-3-2 0,10-2-1 0,7 5 2 2,5 0-12-4,3 5-31 4,-2 6 0-4,2 1 0 0,-3 0 0 2,-1 0 0 1,4 0 0-2,4 0 0-1,9 0 0 2,0 0 0 0,-4 0 0 0,-6 0 0-2,-9 0 0 3,-9 0 0-2,-9 1 0 1,-3 6 0-2,-7 1 0 2,0-4 0 0,-3 3 0 0,-3 1 0-1,1-3 0 0,0 1 0 2,3 2 0-2,-3-2 0-1,-2-2 0 1,2 0 0 2,-2-2 0-1,-5 1 0-2,-6 0 0 2,-1 1 0 0,-6-3 0 1,-4 5 0-5,-1-4 0 7,-5 1 0-5,-4 0 0 1,-2-3 0-1,-3 0 0 3,4 2 0-2,1-2 0 1,3 3 0-1,0 1 0 0,2-2 0 2,3-2 0 1,0 0 0-5,-5 0 0 2,2 0 0 0,-5 3 0 1,1-1 0-2,-7-2 0 1,4 0 0 2,-3 4 0-1,4-4 0-1,-1 1 0-1,-7 2 0 3,-1-3 0-1,2 0 0-2,-6 0 0 2,10 0 0 0,-1 0 0 0,5 0 0-1,3 0 0 0,0 0 0 1,7 0 0 0,-4 0 0-2,5 0 0 2,3 0 0 0,2 0 0 0,-5 0 0-2,-1 0 0 1,-2 0 0 2,6 0 0 0,-3 0 0-4,6 0 0 3,-1 0 0 0,-2 0 0 0,-1 0 0-2,0 0 0 2,-6 0 0 0,5 0 0 0,-12 0 0-1,-4 0 0-1,0 0 0 5,-9-3 0-5,2 2 0 0,1-3 0 2,-1 2 0 0,-1-1 0 0,1 1 0-2,-3 2 0 2,1 0 0 0,-5 0 0 0,-2 0 0-2,-1 0 0 1,5 0 0 1,-5 0 0 1,0-4 0-3,0 4 0 1,0 0 0 2,0 0 0-1,0 0 0-2,0 0 0 2,0 0 0 0,0 0 0-1,0-3 0-1,0 3 0 2,0 0 0 1,0 0 0-1,0 0 0-3,0 0 0 4,0 0 0-1,0 0 0 0,0 0 0-3,0 0 0 3,0 0 0 1,0 0 0-1,0 0 0-1,0 0 0-1,0 0 0 3,0 0 0-1,0 0 0-2,0 0 0 1,0 0 0 2,0 0 0-1,0 0 0-2,0 0 0 1,0 0 0 2,0 0 0-1,0 0 0-2,0 0 0 2,0 0 0 0,0 0 0 1,0 0 0-4,0 0 0 2,0 0 0 2,0 0 0-1,0 0 0-2,0 0 0 2,0 0 0 0,0 0 0 0,0 0 0-2,0 0 0 2,0 0 0 0,0 0 0 0,0 0 0-2,0 0 0 2,0 0 0 0,0 0 0 0,0 0 0-2,0 0 0 2,0 0 0 0,0 0 0 0,0 0 0-2,0 0 0 1,0 0 0 2,0 0 0-1,0 0 0-2,0 0 0 2,0 0 0 0,0 0 0 0,0 0 0-2,0 0 0 1,0 0 0 2,0 0 0-1,0 0 0-2,0 0 0 2,0 0 0 0,0 0 0 0,0 0 0-2,0 0 0 2,0 0 0 0,0 0 0 1,0 0 0-4,0 0 0 3,0 0 0 0,0 0 0 0,0 0 0-2,0 0 0 2,0 0 0-1,0 0 0 2,0 0 0-2,0 0 0 0,0 0 0 1,0 0 0 0,0-2 0-2,0 2 0 2,0 0 0 0,0 0 0-1,0 0 0 0,0 0 0 1,0 0 0 0,0 0 0 0,0 0 0-2,0 0 0 2,0 0 0-1,0 0 0 2,0 0 0-3,0 0 0 1,0 0 0 2,0 0 0-1,0 0 0-1,0 0 0 0,0 0 0 1,0 0 0 0,0 0 0-2,0 0-11 2,0 0-19 0,0-3-11 0,0 3-13-3,0 0-11 4,0 0-27-2,0 0-21 3,0 0 5-5,-5 0-51 3,-14 0 13-1,-5 0-52 2,11 0-132-3,2 3-303 2</inkml:trace>
    </iact:actionData>
  </iact:action>
  <iact:action type="add" startTime="262638">
    <iact:property name="dataType" value="strokeEraser"/>
    <iact:actionData xml:id="d192">
      <inkml:trace xmlns:inkml="http://www.w3.org/2003/InkML" xml:id="stk154" contextRef="#ctx0" brushRef="#br5">26565 21525 558 0,'0'0'300'3,"0"0"-111"3,0 0-49 2,0 0-39 0,0 0-34 0,0 0-30-2,0 0-29 2,3-6-8 0,-3 6-3 0,0 0-74-2,-11 12-108 2,-4 2-234 0</inkml:trace>
    </iact:actionData>
  </iact:action>
  <iact:action type="add" startTime="263308">
    <iact:property name="dataType" value="strokeEraser"/>
    <iact:actionData xml:id="d193">
      <inkml:trace xmlns:inkml="http://www.w3.org/2003/InkML" xml:id="stk155" contextRef="#ctx0" brushRef="#br5">27447 21391 479 0,'0'0'95'6,"0"0"-42"2,0 0-53 0,0 0-9-2,0 0-117 2,0 0-154 0</inkml:trace>
    </iact:actionData>
  </iact:action>
  <iact:action type="remove" startTime="263770">
    <iact:property name="style" value="instant"/>
    <iact:actionData xml:id="d194" ref="#d190"/>
  </iact:action>
  <iact:action type="add" startTime="263793">
    <iact:property name="dataType" value="strokeEraser"/>
    <iact:actionData xml:id="d195">
      <inkml:trace xmlns:inkml="http://www.w3.org/2003/InkML" xml:id="stk156" contextRef="#ctx0" brushRef="#br5">27444 21608 517 0,'0'0'43'27,"0"0"-2"-27,0 0-24 0,0 0-17 0,0 0-106 7,0 0-55 0,-10 2-125-1</inkml:trace>
    </iact:actionData>
  </iact:action>
  <iact:action type="remove" startTime="267648">
    <iact:property name="style" value="instant"/>
    <iact:actionData xml:id="d196" ref="#d191"/>
  </iact:action>
  <iact:action type="add" startTime="267667">
    <iact:property name="dataType" value="strokeEraser"/>
    <iact:actionData xml:id="d197">
      <inkml:trace xmlns:inkml="http://www.w3.org/2003/InkML" xml:id="stk157" contextRef="#ctx0" brushRef="#br5">30588 17602 424 0,'0'0'193'23,"0"0"-143"-23,0 0 61 0,0 0-54 5,0 0-57 0,0 0-3 1,0 0-13 2,34-17-27 0,-34 17-48 0,0 0-92-1,-3 0-218 0</inkml:trace>
    </iact:actionData>
  </iact:action>
  <iact:action type="add" startTime="270776">
    <iact:property name="dataType"/>
    <iact:actionData xml:id="d198">
      <inkml:trace xmlns:inkml="http://www.w3.org/2003/InkML" xml:id="stk158" contextRef="#ctx0" brushRef="#br4">23143 12680 941 0,'0'0'185'5,"0"0"-36"3,0 0-57-3,0 0-78 2,0 0 5 2,0 0-18-2,-76 115 5-1,63-102-6 3,7-5-4-2,3-4-19 1,3 0-59-2,0-4-17 2,0 0-22 0,0 0-282 0,0 0-264-1</inkml:trace>
    </iact:actionData>
  </iact:action>
  <iact:action type="add" startTime="271061">
    <iact:property name="dataType"/>
    <iact:actionData xml:id="d199">
      <inkml:trace xmlns:inkml="http://www.w3.org/2003/InkML" xml:id="stk159" contextRef="#ctx0" brushRef="#br4">23459 12188 839 0,'0'0'227'3,"0"0"-44"5,0 0-41 1,0 0-91-3,0 0-27 0,-9 139 8 3,-8-82-7-1,3-1-5-1,0-10-10 0,13-6-7 2,-2-3-3-2,3-14-4 1,0-4-25-2,0-7-20 1,10-9-34 1,8-3-11 1,-4 0-53-3,-7 0-136 2,-7-8-402 0</inkml:trace>
    </iact:actionData>
  </iact:action>
  <iact:action type="add" startTime="272277">
    <iact:property name="dataType"/>
    <iact:actionData xml:id="d200">
      <inkml:trace xmlns:inkml="http://www.w3.org/2003/InkML" xml:id="stk160" contextRef="#ctx0" brushRef="#br4">18089 18507 329 0,'0'0'628'3,"0"0"-472"4,0 0 24-1,0 0-23 3,0 0-54-2,0 0 15 1,0 0 4-2,0 0-12 2,0 0-18 0,0 0-40 0,0 0-52-2,0 0 0 2,0 0 0 0,0 0 0 0,0 0 0-1,0 0 0 0,0 0 0 3,0 0 0-4,17 0 0 0,6 2 0 2,8 0 0 0,5 5 0 0,7 1 0-2,3-4 0 2,5 3 0 0,0 1 0 4,4 4 0-8,0-3 0 6,3-1 0-4,1 9 0 3,7-3 0-4,16-3 0 3,-3 9 0 0,3-11 0 0,0 6 0-1,-3-5 0 0,-2 4 0 2,9-9 0-2,-3 5 0-1,2-1 0 2,0-2 0 0,-1-2 0 0,-6 0 0-2,-3 3 0 2,-2-2 0 0,-3 0 0 0,-8-6 0-2,-2 0 0 3,-8 0 0-2,-10 0 0 2,-5 0 0-4,-9 0 0 3,-3 0 0 0,-6 0 0 0,-1 0 0-2,0 0 0 1,-3 0 0 2,-1 0 0-3,0 0 0 1,-4 0 0 1,-2 0 0 0,5 0 0 0,-5 0 0-2,5 0 0 2,0 0 0 0,-5 0 0 0,1-6 0-3,0 6 0 3,-1 0 0 0,-3 0 0 1,4-6 0-4,1 6 0 4,4-2 0-1,8-1 0 0,2 0 0-1,10-2 0 0,6 0 0 2,2 5 0-2,0-7 0-1,-2 2 0 2,2 1 0 1,-3 0 0-2,-2 4 0-1,3-6 0 2,-1 6 0 0,3-5 0 0,8 5 0-2,1-8 0 3,4 4 0-2,2 2 0 1,4-3 0-2,-3 5 0 2,-3 0 0 0,0-5 0 0,-9 5 0-1,5 0 0 0,-4-7 0 3,6 3 0-4,0 4 0 1,0-4 0 1,9 2 0 0,3 0 0 0,7-3 0-2,0-2 0 2,3 2 0 0,-8 3 0 0,2-4 0-2,1 0 0 3,-10 1 0-2,2-1 0 2,0 4 0-4,0-4 0 3,10 6 0 0,2-5 0 0,0-1 0-1,8 0 0 0,0 1 0 2,0-3 0-2,5 4 0-1,-2-3 0 2,0 2 0 0,6 2 0 0,-2 1 0-2,1-1 0 2,5 3 0 0,-5-7 0 0,2 7 0-2,-3 0 0 3,-5 0 0-2,2-4 0 2,-1-4 0-4,-2 1 0 3,0 3 0 0,-1 4 0 0,-4 0 0-1,-6 0 0 0,1 0 0 2,-2-6 0-2,-5 6 0-1,4 0 0 2,-3-6 0 0,3-2 0 0,6 5 0-2,-1 1 0 2,8 2 0 0,-1 0 0 0,0 0 0-2,0 0 0 4,4 0 0-4,-2 0 0 3,-2 0 0-4,0 0 0 3,-3 0 0 0,7 0 0 0,-3 0 0-2,7 0 0 2,-1 0 0 1,2 0 0-2,-5 0 0-1,4-5 0 2,-11-1 0 0,-2-4 0 0,-2 3 0-2,-13 4 0 2,0-2 0 0,-7 5 0 0,-7 0 0-2,-5 0 0 3,-4-5 0-2,-1-1 0 2,-3 3 0-4,-1 1 0 3,3-1 0 0,-2 3 0 0,3-5 0-1,2-2 0 0,-4 3 0 2,0 1 0-2,-2 3 0-1,-1 0 0 2,1 0 0 0,-4 0 0 0,-2 0 0-2,-4 0 0 2,3 0 0 0,-5 0 0 1,7 0 0-5,2 0 0 4,3 0 0 0,2 0 0 0,-2 0 0-2,3 0 0 4,-10 0 0-2,-3 0 0-1,-3 0 0-1,-4 0 0 1,2 0 0 2,1 0 0-2,7 0 0-2,-6 0 0 3,-10 0 0 1,-1 0 0-1,-7 0 0-3,-3 0 0 3,0 0 0 1,0 0 0-1,0 0 0-2,0 0 0 1,0 0 0 2,0 0 0-1,0 0 0-2,0 0-97 2,0 0-181-1,0-10-63 2,0-16-46-2</inkml:trace>
    </iact:actionData>
  </iact:action>
  <iact:action type="add" startTime="275547">
    <iact:property name="dataType"/>
    <iact:actionData xml:id="d201">
      <inkml:trace xmlns:inkml="http://www.w3.org/2003/InkML" xml:id="stk161" contextRef="#ctx0" brushRef="#br4">23886 14553 32 0,'0'0'10'6,"0"0"-10"2,0 0 0 0,0 0-20-2,0 0 20 3,0 0 15-2,0 0-2 1,-141-1-12-2,113 19 4 2,1-1-5 0,6 2 0 0,17-16-7-2</inkml:trace>
    </iact:actionData>
  </iact:action>
  <iact:action type="add" startTime="275728">
    <iact:property name="dataType"/>
    <iact:actionData xml:id="d202">
      <inkml:trace xmlns:inkml="http://www.w3.org/2003/InkML" xml:id="stk162" contextRef="#ctx0" brushRef="#br4">23610 14639 478 0,'0'0'388'7,"0"0"-171"-1,0 0-29 1,0 0-50 0,0 0-40 2,0 0-4-1,38 0 13 0,-14 0-2-2,18 0-13 2,13 0-8 0,11 0-26 0,17 0-58-3,15 0 0 4,13 0 0 2,3-7 0-5,16-9 0 1,-6 9 0 2,-5-1 0-4,-1 3 0 3,-8-2 0-2,2 2 0 4,9 0 0-3,12-2 0 1,8 0 0-3,0-5 0 3,-10 5 0 0,-13 2 0 0,-13 1 0-1,-12 4 0 0,-11 0 0 1,-3 0 0 0,0 0 0-2,4 4 0 2,1 3 0 1,8 1 0-2,0-4 0-1,2-1 0 2,2-3 0 0,-7 2 0 0,-1-2 0 0,-7 0 0 1,8 3 0-3,-4-3 0 1,1 2 0-1,-4-2 0 2,-6 0 0 0,-4 2 0 0,-12 5 0-2,-10-6 0 2,-11 3 0 1,-12-1 0-4,-9-3 0 3,-5 0 0 0,-9 0 0 0,-4 0 0 0,0 0 0-2,-1-44-36 2,-20 14-351 0,-6-19-10 0</inkml:trace>
    </iact:actionData>
  </iact:action>
  <iact:action type="add" startTime="276743">
    <iact:property name="dataType"/>
    <iact:actionData xml:id="d203">
      <inkml:trace xmlns:inkml="http://www.w3.org/2003/InkML" xml:id="stk163" contextRef="#ctx0" brushRef="#br4">26177 12546 555 0,'0'0'435'3,"0"0"-310"4,0 0-20 1,0 0-76-1,0 0-17 0,0 0 19 2,132-191 8-2,-94 112-7 1,-1-7 3-2,-3 4-3 2,-7 5-18 0,-6 15-1 0,-6 19-6-2,-6 17 0 2,-9 18-5 1,0 8 4-2,0 0 8 0,0 8 38 0,0 27-19 1,-9 13-21 0,-3 3 2-2,0-4 4 2,5-8-6 0,3-6-12 3,4-6 6-6,0-8-6 5,0-9 0-4,23-10-1 0,16 0-10 1,8 0-2 2,-7-19 6-2,-8 2 7 1,-14 10 0-2,-13 7 2 2,-5 0 4 1,0 2 23-3,0 26-16 0,0-1-13 3,0-8-6-1,0-4-2-2,0-4-23 2,0 0-33 0,0 2-66 0,0-10-94 0,0 2-289-2</inkml:trace>
    </iact:actionData>
  </iact:action>
  <iact:action type="add" startTime="277214">
    <iact:property name="dataType"/>
    <iact:actionData xml:id="d204">
      <inkml:trace xmlns:inkml="http://www.w3.org/2003/InkML" xml:id="stk164" contextRef="#ctx0" brushRef="#br4">26861 12067 566 0,'0'0'329'5,"0"0"-152"1,0 0-6 2,0 0-66 0,0 0-18-2,165-65-18 2,-130 59-30 0,6 5-14 0,-4-3-18 0,-14 4-7-1,-4 0 0 0,-16 0-47 3,-3 0-48-4,0 0-69 0,-6 16-25 2,-14-2-255 0</inkml:trace>
    </iact:actionData>
  </iact:action>
  <iact:action type="add" startTime="277406">
    <iact:property name="dataType"/>
    <iact:actionData xml:id="d205">
      <inkml:trace xmlns:inkml="http://www.w3.org/2003/InkML" xml:id="stk165" contextRef="#ctx0" brushRef="#br4">26962 12158 495 0,'0'0'306'2,"0"0"-69"3,0 0-101 3,0 0-68 1,0 0-8-3,0 0-18 1,148 13-21 3,-111-13-21-2,0 0-3-1,2 0-81 0,-30 0-82 1,3 0-369-1</inkml:trace>
    </iact:actionData>
  </iact:action>
  <iact:action type="add" startTime="277640">
    <iact:property name="dataType"/>
    <iact:actionData xml:id="d206">
      <inkml:trace xmlns:inkml="http://www.w3.org/2003/InkML" xml:id="stk166" contextRef="#ctx0" brushRef="#br4">27636 11705 725 0,'0'0'262'6,"0"0"-99"1,0 0-32 1,0 0-67-1,27 190-29 0,-27-124-8 1,0-3-13 0,0-8-14 0,0-14-4-2,0-12-30 2,0-7-88 0,-3-22-30 0,3 0-261-2</inkml:trace>
    </iact:actionData>
  </iact:action>
  <iact:action type="remove" startTime="298279">
    <iact:property name="style" value="instant"/>
    <iact:actionData xml:id="d207" ref="#d206"/>
  </iact:action>
  <iact:action type="add" startTime="298292">
    <iact:property name="dataType" value="strokeEraser"/>
    <iact:actionData xml:id="d208">
      <inkml:trace xmlns:inkml="http://www.w3.org/2003/InkML" xml:id="stk167" contextRef="#ctx0" brushRef="#br5">33716 15023 494 0,'0'0'251'15,"0"0"-73"-15,0 0-40 6,0 0-68 1,0 0-27 0,0 0-32 1,0 0-11 0,3-5-6-2,-3 10-66 2,0 6-191 0</inkml:trace>
    </iact:actionData>
  </iact:action>
  <iact:action type="add" startTime="300230">
    <iact:property name="dataType"/>
    <iact:actionData xml:id="d209">
      <inkml:trace xmlns:inkml="http://www.w3.org/2003/InkML" xml:id="stk168" contextRef="#ctx0" brushRef="#br4">27384 11745 446 0,'0'0'154'3,"0"0"-41"6,0 0 18-2,0 0-59-1,0 0 28 2,0 0-1 0,0 0-14 0,3-9 3-2,7 9-2 2,-3 0-14 0,4 0-27 1,-3 0-4-4,5 0 0 3,-3 0 4 0,3 0-11 0,-2 0-2-2,0 5-3 2,2 7-12 0,-6-1-6 0,6 2-4-1,-1 3 3 0,-5-1-7 2,0 1 6-2,-2 3-8-1,-1-2 9 2,-4 2 1 0,0 2-11 0,0-2 3-2,0 1-1 2,0-4-4 0,-10 3 2 1,-11 3-2-2,-6 1 4 2,-5 1-4-2,2-5 2 3,5-2-4-7,5-7 0 5,0-5-1 0,10-5-4 0,0 0-11-1,5 0-4 0,-1 0-6 2,2 0-2-2,1-13 6-1,3-6 10 3,0 0 5-2,0 3 4 1,0 4 3-3,9 1 4 4,3 5 0-1,4 4 0 1,-2 2 4-5,3 0-3 5,1 0 3-1,-4 0-1 0,5 0 6-3,2 25 11 4,-3 7 6 0,3 4-1-2,-5-3-16 0,-4-2-1 0,-5-13-7 2,5-6-1-2,-1-7-17-1,5-3-33 2,-1-2-60 0,6 0-98 0,0-7 10-2,-15-8-108 2,1 5-212 0</inkml:trace>
    </iact:actionData>
  </iact:action>
  <iact:action type="add" startTime="300904">
    <iact:property name="dataType"/>
    <iact:actionData xml:id="d210">
      <inkml:trace xmlns:inkml="http://www.w3.org/2003/InkML" xml:id="stk169" contextRef="#ctx0" brushRef="#br4">27868 12185 225 0,'0'0'466'6,"0"0"-261"-1,0 0-27 3,0 0-58 0,0 0-57 0,0 0 22-2,-12 126 3 2,-2-96-42 0,-3-6-11 0,2-2-25 0,-1-3-10-2,5-8 0 3,-2-1-37-2,2-7-69-1,10-3-58 2,1 0-103 0,0 0-295 0</inkml:trace>
    </iact:actionData>
  </iact:action>
  <iact:action type="add" startTime="301262">
    <iact:property name="dataType"/>
    <iact:actionData xml:id="d211">
      <inkml:trace xmlns:inkml="http://www.w3.org/2003/InkML" xml:id="stk170" contextRef="#ctx0" brushRef="#br4">28123 11805 558 0,'0'0'193'3,"0"0"-2"3,0 0-61 0,0 0-49 0,0 0 8 3,0 0-1-2,42-5-19 1,-37 5-11-1,9 0-23 1,-2 0 4 0,4 0-3-2,5 0-11 2,-1 0 7 1,2 0-2-2,-2 0-12-2,0 1 0 3,-2 8-3 0,-2 1-3 1,-8-3 2-4,1 3 0 4,-9 4-4-2,0-1 2 2,0 5-6-2,0-1-3 0,0 0-3 1,-24 6-3 0,-13-7-4-2,-3-2 6 2,8-4-4 1,7-4-1-3,2 0-3 1,16-2 0 1,-1-4 5 0,8 0-4 1,0 0 1-4,0 0-3 3,0 0 0-1,0 0-12 2,0 0 18-3,0 3 3 3,19 11 1 3,4 1-1-6,-6 1 3-1,-2 3-1 2,1 0-1 1,-9 0 0-1,4 1 2-1,-9-3-1 1,-2-5 2 1,0 0-1 0,0-2 0-1,0-1-2 1,0 4-1-1,-13-2 1 4,-10 1-1-8,-1-5-5 6,0-1-8-1,-4-1-32 0,1 1-26-3,1-1-66 4,14-5-81-2,8 3-260 2</inkml:trace>
    </iact:actionData>
  </iact:action>
  <iact:action type="add" startTime="305224">
    <iact:property name="dataType"/>
    <iact:actionData xml:id="d212">
      <inkml:trace xmlns:inkml="http://www.w3.org/2003/InkML" xml:id="stk171" contextRef="#ctx0" brushRef="#br4">29594 6407 900 0,'0'0'270'3,"0"0"-66"3,0 0-12 0,0 0-50 2,0 0-32 0,0 0-30-1,0 0-13 0,40 33-24 2,16-40-11-2,15-15-25 2,15-2-7-4,21-5 0 3,11-1 0 0,4 6 0-2,-4 5 0 2,-21 8 0 0,-23 8 0 3,-24 3 0-7,-19 0 0 6,-21 0 0-3,-10 0 0 3,0-2 0-5,-4-7 0 1,-47-15 0 3,-25-17 0-2,-24-22 0 0,-23-22 0 0,-4-6 0 2,-4 3 0-2,4 9 0-1,10 14 0 2,24 18 0 0,20 18 0 0,28 15 0-2,26 8 0 2,14 6 0 0,5 0 0-1,0 25 0 0,21 44 0 2,24 35 0-2,7 26 0 1,6 15 0-2,-4 2 0 2,1-1 0 0,0-14 0 0,-10-14 0 0,-3-21 0-2,-5-23 0 3,-12-24 0-1,-7-23 0-3,-6-16 0 3,-2-11 0-1,4-8 0 2,7-50 0-3,10-39 0 3,0-32 0-1,1-30 0-1,2-22 0-1,-11-3 0 4,-4 15 0-4,-11 33 0 2,-8 42 0-2,0 44 0 2,0 33 0 0,0 17 0 0,-10 0 0-1,-30 32 0 0,-12 39 0 3,-14 27 0-3,-5 20 0 1,2 12 0-2,1-3 0 3,6-1 0-2,6-14 0 0,11-16 0 0,8-16 0 1,13-23 0 0,7-22 0-2,10-15 0 4,7-13 0-4,0-7-48 1,7 0-161-1,16 0-155 2,1-21-283 0</inkml:trace>
    </iact:actionData>
  </iact:action>
  <iact:action type="add" startTime="306498">
    <iact:property name="dataType"/>
    <iact:actionData xml:id="d213">
      <inkml:trace xmlns:inkml="http://www.w3.org/2003/InkML" xml:id="stk172" contextRef="#ctx0" brushRef="#br4">32415 18148 528 0,'0'0'0'3</inkml:trace>
    </iact:actionData>
  </iact:action>
  <iact:action type="add" startTime="307215">
    <iact:property name="dataType"/>
    <iact:actionData xml:id="d214">
      <inkml:trace xmlns:inkml="http://www.w3.org/2003/InkML" xml:id="stk173" contextRef="#ctx0" brushRef="#br4">28865 18636 762 0,'0'0'173'6,"0"0"-69"2,0 0 50-2,0 0-49 2,0 0 23 0,0 0 1 0,0 0-9-2,196 13-16 2,-134-13-14 0,6 0-16 0,6 0-18-2,15-6-8 2,0-13-48 1,-1 5 0-2,-11-5 0-1,-2 8 0 2,-9 5 0 0,2-2 0 3,1 6 0-7,2 2 0 5,2 0 0-1,3 0 0 0,9 0 0-2,6 0 0 4,12 0 0-4,0-3 0 3,3 3 0-4,-4 0 0 3,-15 0 0 0,-5 0 0 0,-10 0 0-2,0 0 0 2,4 0 0 1,3 13 0-2,0-1 0 1,-3 1 0-2,6 4 0 3,5 3 0-2,15-3 0-1,1 0 0 2,0 2 0 0,-9 7 0 0,-9-13 0-2,-6 10 0 3,-6-16 0-2,-4-1 0 2,0-2 0-4,6 3 0 3,-4-7 0 0,-5 5 0 0,-5-2 0-2,-6 1 0 2,-10 4 0 1,-7-4 0-2,-6 1 0 0,-5-2 0 0,-6 0 0 0,0-1 0 2,8 4 0-4,-3 0 0 3,8 0 0 0,3-5 0 1,0 3 0-3,-1-2 0 3,4-2 0-1,-1 6 0-1,4-6 0-1,-1 0 0 1,-3 0 0 1,1 0 0 0,-3 0 0-1,-4 0 0 0,-3 0 0 2,-3 0 0-2,-5 0 0-2,-2 0 0 4,0 0 0-1,-2 0 0 0,3 0 0-3,1 0 0 4,2 0 0-1,2 0 0 0,3 0 0-3,-6 0 0 5,-1 0 0-3,-4 0 0 0,-3 5 0 0,-3 1 0 1,-1 0 0 1,2-2 0-3,-6 5 0 2,-7-9 0-2,0 0 0 4,0 0 0-4,-27-11-320 1,-4-3-105 0,-14 3-315 2</inkml:trace>
    </iact:actionData>
  </iact:action>
  <iact:action type="add" startTime="308374">
    <iact:property name="dataType"/>
    <iact:actionData xml:id="d215">
      <inkml:trace xmlns:inkml="http://www.w3.org/2003/InkML" xml:id="stk174" contextRef="#ctx0" brushRef="#br4">29676 18348 725 0,'0'0'213'2,"0"0"-39"6,0 0-43-1,0 0-53 1,0 0 15-2,0 0-12 3,76 0-13-2,-90 0-18 1,-41 0 31-2,-20 0-27 2,-8 0-12 0,-12 0-18 1,7 0-14-4,11 0-8 3,21 0 1 0,18 0-6 0,21 0 6-1,14 0-3 0,3 0 0 2,24-12 3-2,52-4 3-1,40-2 8 2,29 4-5 3,19-3 10-5,-2 3 0 0,-21 4 7 2,-31 3 14 0,-32 6-10 0,-30 1-1-2,-27-6-19 2,-14 6 3 0,-7 0-13 0,-13-5 0-2,-57 5 0 2,-36-8 0 0,-28 1 0 0,1 7 0 0,13-5 0-1,17 5 0 2,27 0 0-3,20 0 0 1,26 0 0 1,22 0 0 0,8 0 0-2,18 0 0 0,53-4 0 3,26-6 0-1,3 5 0 0,-15 3 0-2,-27 2 0 2,-27 0 0 0,-23 0 0 0,-8 0 0-3,-15 10 0 4,-36 13 0-1,-20-3 0 0,1-3 0-1,-4-11 0 0,15-6 0 2,8 0 0-2,19 0 0-1,18 0 0 1,14 0 0 2,0 0 0-1,18 0 0-2,36-11 0 3,16 3 0-1,6 4 0 0,-15 4 0-2,-13 0 0 3,-23 0 0-2,-15 0 0 3,-5 0 0-7,-5 0-20 4,0 0-71 2,0 12-48-1,-31 7-90-2,11-8-67 2,-3 0-673 1</inkml:trace>
    </iact:actionData>
  </iact:action>
  <iact:action type="add" startTime="311659">
    <iact:property name="dataType"/>
    <iact:actionData xml:id="d216">
      <inkml:trace xmlns:inkml="http://www.w3.org/2003/InkML" xml:id="stk175" contextRef="#ctx0" brushRef="#br0">29251 14263 647 0,'0'0'165'5,"0"0"-16"2,0 0-58 2,0 0-60-4,0 0 16 3,0 0 1 0,0 0-2 0,6 75 13-2,-6-48-1 2,-8 6-6 0,-2 6-5 0,-3 1-16-1,4 5-1 0,7-7-7 1,-3-9 2 0,5-9-10-2,0-13 10 2,0-3 6 0,0-4-3 0,29 0-7-2,10 0-8 2,13-14 23 0,-1-5 10 1,7 0 9-4,0 3-5 6,-2 5-5-5,6 2-2 2,6 3-8-1,-2 2-4 0,10-5-7 2,13 1-24 0,2 0 0-4,10 2 0 3,2 1 0-1,-8 5 0 1,-2 0 0-2,-7 0 0 2,-7 0 0 0,-5 0 0 0,4 5 0-2,-2 4 0 3,2-8 0-1,3 3 0-3,8-2 0 3,2 4 0 0,-1-2 0 0,-3 1 0 0,-3-1 0-2,-7-1 0 2,-1 2 0 0,-2-2 0 0,2 1 0 0,0 1 0-2,0-3 0 3,-7 2 0-2,5-4 0-1,2 1 0 2,0-1 0 0,7 0 0-1,-1 0 0 0,-5 3 0 2,-6 6 0-2,-8 2 0 2,-5-3 0-4,0 5 0 4,-6-1 0-2,-1-5 0-1,-2 2 0 2,-3-2 0 0,-1-6 0 0,1 5 0 0,-1-3 0 0,1 2 0-2,2 0 0 3,-2 2 0-2,-6-3 0 0,-2 1 0 0,0-2 0 2,-2-3 0-2,-3 4 0-1,1-4 0 3,-6 0 0-2,-10 0 0 1,-7 0 0-2,-1 0 0 1,-10 0 0 2,0 0 0-3,0 0 0 1,0 0 0 1,0 0 0 1,0 0 0-2,0 0 0 1,0 0 0-1,0 0 0 1,0 0 0-3,0 0 0 3,0 0 0 0,0 0 0 1,0-4 0-3,0-39 0 2,-5-22 0 1,-8-15 0-2,-1-2 0 2,7 8 0-4,0 19 0 3,1 19 0 0,3 23 0 0,-1 13 0-2,0 0 0 2,-9 0-182 0,8 0-119 1,-5 23-124-2</inkml:trace>
    </iact:actionData>
  </iact:action>
  <iact:action type="add" startTime="316407">
    <iact:property name="dataType"/>
    <iact:actionData xml:id="d217">
      <inkml:trace xmlns:inkml="http://www.w3.org/2003/InkML" xml:id="stk176" contextRef="#ctx0" brushRef="#br0">28794 14909 924 0,'0'0'154'9,"0"0"-46"-6,0 0 10 5,0 0-42 0,0 0-9 0,0 0 30-2,0 0 10 2,150-139-5 0,-111 114 1 0,11 1-31-2,-5 2-10 2,6-6-18 0,1 4-31 0,0-7-13-2,9-1 0 2,-4 0 0 0,7-2 0 0,-1 4 0 0,2-1 0 0,-4 4 0-1,-2 1 0 2,6-5 0-4,3 0 0 3,4 0 0 0,4-1 0 0,3-1 0-2,-3-1 0 4,-5 6 0-2,-5 1 0-1,-3 5 0-1,-8 3 0 1,0 3 0 1,-3 1 0 0,3 3 0-2,3-5 0 1,-1 2 0 2,3-6 0-1,-6 6 0-2,0-1 0 3,-5 1 0-2,-10 3 0 3,1 0 0-6,-2-5 0 4,2 3 0 0,0-2 0 0,0 2 0 0,-1-2 0 0,1-1 0 1,2-2 0-3,3 0 0-1,2-6 0 3,1-1 0 0,7-5 0 0,0-2 0-2,5-5 0 2,4-3 0 0,5-3 0 0,-1-6 0-2,-2 4 0 4,-1-4 0-4,-4 2 0 3,-6-2 0-4,-2 4 0 3,-3 2 0 0,-4 1 0 0,2 1 0-2,-6 2 0 2,-2 7 0 0,-1-1 0 0,-2 11 0-2,-9 4 0 2,0 2 0 0,-2 3 0 0,-2-1 0-2,1 3 0 5,5-3 0-4,2-1 0 1,6-3 0-4,6-2 0 5,3-2 0-2,-4 4 0 2,0 2 0-4,-14 1 0 3,-1 5 0 1,-6 4 0-2,-11 1 0-1,-3 3 0 2,-3 0 0 0,-5 3 0 0,0 0 0-2,0 0 0 2,0 0 0 0,0 0 0 0,0 0 0-2,-34 0 0 2,-14 0 0 0,-16 0 0 0,-3 0 0 0,-2 0 0 0,1 0 0 1,3 0 0-3,6 3 0 0,1 16 0 1,3 1 0 1,0-1 0 0,4 1 0-2,5 0 0 2,12-3 0 0,8-5 0 0,9-2 0-2,12-5 0 2,5-5 0 0,0 4 0 0,0-2 0-2,31 4 0 2,35-2 0 0,16-1 0 0,15-3 0-2,6 0 0 3,-1-7 0-2,-9-12 0 2,-7 2 0-4,-24 1 0 3,-16 5 0 0,-15 5 0 0,-18 6 0-3,-13 0 0 4,0 0 0-1,0 4 0 0,0 25 0-2,-4 11 0 3,-20 10 0-2,-3 5 0 1,-4 8 0-2,0 6 0 2,1-1 0 0,-3 0 0 0,6-5 0-3,3-14 0 6,8-8 0-5,9-13 0 3,7-12 0-5,0-12 0 5,0-4-72-1,26-26-86 0,19-46-73-2,-17 24-48 2,-1-7-110 1</inkml:trace>
    </iact:actionData>
  </iact:action>
  <iact:action type="add" startTime="317655">
    <iact:property name="dataType"/>
    <iact:actionData xml:id="d218">
      <inkml:trace xmlns:inkml="http://www.w3.org/2003/InkML" xml:id="stk177" contextRef="#ctx0" brushRef="#br0">33571 12114 226 0,'0'0'540'2,"0"0"-434"7,0 0 40-2,0 0-34 0,0 0-53 0,0 0-6 1,0 0 9 0,-5-39 26-2,-64 62 4 2,-9 9-24 0,-1 11-1 0,0 17 7-2,6 7-21 3,19 12-8-2,18 3-14 1,20-5-3-2,16-12-14 2,3-10 5 3,49-14-4-4,20-12 9-1,14-20-11 2,1-9-8 0,-8 0-3 0,-16-43-3-1,-16-17 1 0,-20-11-4 2,-8-14 1-2,-12-1 1-1,-7 13 1 2,0 11-4 0,-26 14-19 1,-27 12-74-1,-18 16-54 6,32 20-79-12,-1 0-182 4</inkml:trace>
    </iact:actionData>
  </iact:action>
  <iact:action type="remove" startTime="322498">
    <iact:property name="style" value="instant"/>
    <iact:actionData xml:id="d219" ref="#d164"/>
  </iact:action>
  <iact:action type="add" startTime="322396">
    <iact:property name="dataType" value="strokeEraser"/>
    <iact:actionData xml:id="d220">
      <inkml:trace xmlns:inkml="http://www.w3.org/2003/InkML" xml:id="stk178" contextRef="#ctx0" brushRef="#br5">11015 17383 390 0,'0'0'189'6,"0"0"-125"1,0 0 72 1,0 0-64-2,0 0-40 2,0 0 6 0,0 0 3 0,5-4-3-2,-5 4-5 2,0 0-16 0,0 24-17 0,0 4-13-2,0-15-138 2,3-2-262 12</inkml:trace>
    </iact:actionData>
  </iact:action>
  <iact:action type="remove" startTime="322871">
    <iact:property name="style" value="instant"/>
    <iact:actionData xml:id="d221" ref="#d167"/>
  </iact:action>
  <iact:action type="add" startTime="322883">
    <iact:property name="dataType" value="strokeEraser"/>
    <iact:actionData xml:id="d222">
      <inkml:trace xmlns:inkml="http://www.w3.org/2003/InkML" xml:id="stk179" contextRef="#ctx0" brushRef="#br5">12454 17460 546 0,'0'0'157'14,"0"0"-101"-14,0 0 6 3,0 0-62 5,0 0-4-2,0 0-147 2</inkml:trace>
    </iact:actionData>
  </iact:action>
  <iact:action type="remove" startTime="323552">
    <iact:property name="style" value="instant"/>
    <iact:actionData xml:id="d223" ref="#d168"/>
  </iact:action>
  <iact:action type="add" startTime="323564">
    <iact:property name="dataType" value="strokeEraser"/>
    <iact:actionData xml:id="d224">
      <inkml:trace xmlns:inkml="http://www.w3.org/2003/InkML" xml:id="stk180" contextRef="#ctx0" brushRef="#br5">17368 15712 674 0,'0'0'109'14,"0"0"-40"-13,0 0-3 2,0 0-66 5,0 0-74 0,0 0-232-2</inkml:trace>
    </iact:actionData>
  </iact:action>
  <iact:action type="add" startTime="323881">
    <iact:property name="dataType" value="strokeEraser"/>
    <iact:actionData xml:id="d225">
      <inkml:trace xmlns:inkml="http://www.w3.org/2003/InkML" xml:id="stk181" contextRef="#ctx0" brushRef="#br5">17949 15592 451 0,'0'0'96'6,"0"0"-87"-1,0 0-9 3,0 0-70 1,0 0-376-1</inkml:trace>
    </iact:actionData>
  </iact:action>
  <iact:action type="add" startTime="324072">
    <iact:property name="dataType" value="strokeEraser"/>
    <iact:actionData xml:id="d226">
      <inkml:trace xmlns:inkml="http://www.w3.org/2003/InkML" xml:id="stk182" contextRef="#ctx0" brushRef="#br5">17949 15364 510 0,'0'0'61'2,"0"0"52"4,0 0-57 2,0 0-56 0,0 0-35-2,0 0-126 2,0 0-267 0</inkml:trace>
    </iact:actionData>
  </iact:action>
  <iact:action type="remove" startTime="324291">
    <iact:property name="style" value="instant"/>
    <iact:actionData xml:id="d227" ref="#d169"/>
  </iact:action>
  <iact:action type="add" startTime="324249">
    <iact:property name="dataType" value="strokeEraser"/>
    <iact:actionData xml:id="d228">
      <inkml:trace xmlns:inkml="http://www.w3.org/2003/InkML" xml:id="stk183" contextRef="#ctx0" brushRef="#br5">17949 15364 292 0,'-59'144'13'4,"50"-144"18"4,-2 0-9 0,-2-10-22 0,-2-3-2-2,8 7-53 12,3 1-164-17</inkml:trace>
    </iact:actionData>
  </iact:action>
  <iact:action type="remove" startTime="324461">
    <iact:property name="style" value="instant"/>
    <iact:actionData xml:id="d229" ref="#d170"/>
  </iact:action>
  <iact:action type="add" startTime="324415">
    <iact:property name="dataType" value="strokeEraser"/>
    <iact:actionData xml:id="d230">
      <inkml:trace xmlns:inkml="http://www.w3.org/2003/InkML" xml:id="stk184" contextRef="#ctx0" brushRef="#br5">17731 15474 469 0,'0'0'253'3,"0"0"-163"5,0 0 64 0,0 0-92-2,0 0-52 2,0 0-10 0,21 124-8 8,-21-108-60-15,0-16-116 5,0 0-188 1</inkml:trace>
    </iact:actionData>
  </iact:action>
  <iact:action type="add" startTime="324595">
    <iact:property name="dataType" value="strokeEraser"/>
    <iact:actionData xml:id="d231">
      <inkml:trace xmlns:inkml="http://www.w3.org/2003/InkML" xml:id="stk185" contextRef="#ctx0" brushRef="#br5">17731 15474 393 0,'53'11'159'3,"-50"-11"-13"6,-3 0-6-3,0 0-86 2,0 0-23 0,0 13-31 0,0 18-46-1,4-2-93 1,-1-19-86 1,-3-4-264-3</inkml:trace>
    </iact:actionData>
  </iact:action>
  <iact:action type="add" startTime="324745">
    <iact:property name="dataType" value="strokeEraser"/>
    <iact:actionData xml:id="d232">
      <inkml:trace xmlns:inkml="http://www.w3.org/2003/InkML" xml:id="stk186" contextRef="#ctx0" brushRef="#br5">17815 15647 537 0,'0'0'246'3,"0"0"-126"5,0 0-7-2,0 0-93 2,0 0-20 0,0 0-66 0,79 60-268-2</inkml:trace>
    </iact:actionData>
  </iact:action>
  <iact:action type="add" startTime="324906">
    <iact:property name="dataType" value="strokeEraser"/>
    <iact:actionData xml:id="d233">
      <inkml:trace xmlns:inkml="http://www.w3.org/2003/InkML" xml:id="stk187" contextRef="#ctx0" brushRef="#br5">18069 15696 659 0,'44'0'143'1,"-29"0"-64"4,-6 6-14 3,-5 2-65 1,-4-2-102-2,0-5-312 0</inkml:trace>
    </iact:actionData>
  </iact:action>
  <iact:action type="remove" startTime="325045">
    <iact:property name="style" value="instant"/>
    <iact:actionData xml:id="d234" ref="#d172"/>
  </iact:action>
  <iact:action type="add" startTime="325059">
    <iact:property name="dataType" value="strokeEraser"/>
    <iact:actionData xml:id="d235">
      <inkml:trace xmlns:inkml="http://www.w3.org/2003/InkML" xml:id="stk188" contextRef="#ctx0" brushRef="#br5">18202 15685 482 0,'0'0'143'16,"0"0"-60"-16,0 0 26 2,0 0-109 5,0 0-24 1,0 0-160 1,127 0-304-4</inkml:trace>
    </iact:actionData>
  </iact:action>
  <iact:action type="remove" startTime="325202">
    <iact:property name="style" value="instant"/>
    <iact:actionData xml:id="d236" ref="#d173"/>
  </iact:action>
  <iact:action type="add" startTime="325213">
    <iact:property name="dataType" value="strokeEraser"/>
    <iact:actionData xml:id="d237">
      <inkml:trace xmlns:inkml="http://www.w3.org/2003/InkML" xml:id="stk189" contextRef="#ctx0" brushRef="#br5">18557 15685 455 0,'0'0'131'13,"0"0"32"-12,0 0-53 7,0 0-61 0,0 0-33-3,0 0-16 1,79-12 0 3,-79 5-60-2,0 5-199 1,0-5-333-2</inkml:trace>
    </iact:actionData>
  </iact:action>
  <iact:action type="add" startTime="325370">
    <iact:property name="dataType" value="strokeEraser"/>
    <iact:actionData xml:id="d238">
      <inkml:trace xmlns:inkml="http://www.w3.org/2003/InkML" xml:id="stk190" contextRef="#ctx0" brushRef="#br5">18557 15685 497 0,'79'-137'269'4,"-79"137"-183"2,0 0 42 2,0 0-105-2,0 0-23 2,-27 0-22 0,5 0-102 0,1 0-226-2</inkml:trace>
    </iact:actionData>
  </iact:action>
  <iact:action type="remove" startTime="325547">
    <iact:property name="style" value="instant"/>
    <iact:actionData xml:id="d239" ref="#d171"/>
  </iact:action>
  <iact:action type="add" startTime="325558">
    <iact:property name="dataType" value="strokeEraser"/>
    <iact:actionData xml:id="d240">
      <inkml:trace xmlns:inkml="http://www.w3.org/2003/InkML" xml:id="stk191" contextRef="#ctx0" brushRef="#br5">18021 15551 482 0,'0'0'205'13,"0"0"-68"-12,0 0-3 10,0 0-100-10,0 0-31 9,0 0-3-4,0 0-49 2,0 0-177 0,0 0-259-2</inkml:trace>
    </iact:actionData>
  </iact:action>
  <iact:action type="add" startTime="326610">
    <iact:property name="dataType" value="strokeEraser"/>
    <iact:actionData xml:id="d241">
      <inkml:trace xmlns:inkml="http://www.w3.org/2003/InkML" xml:id="stk192" contextRef="#ctx0" brushRef="#br5">22159 16007 782 0,'0'0'110'6,"0"0"-80"0,0 0-23 2,0 0-7 0,0 0-168 0,0 0-420-2</inkml:trace>
    </iact:actionData>
  </iact:action>
  <iact:action type="remove" startTime="326783">
    <iact:property name="style" value="instant"/>
    <iact:actionData xml:id="d242" ref="#d178"/>
  </iact:action>
  <iact:action type="add" startTime="326794">
    <iact:property name="dataType" value="strokeEraser"/>
    <iact:actionData xml:id="d243">
      <inkml:trace xmlns:inkml="http://www.w3.org/2003/InkML" xml:id="stk193" contextRef="#ctx0" brushRef="#br5">22503 15971 376 0,'0'0'209'13,"0"0"-136"-12,0 0 19 7,0 0-92 3,0 0-39-7,0 0-181 3,37-7-231-1</inkml:trace>
    </iact:actionData>
  </iact:action>
  <iact:action type="remove" startTime="326951">
    <iact:property name="style" value="instant"/>
    <iact:actionData xml:id="d244" ref="#d180"/>
  </iact:action>
  <iact:action type="add" startTime="326942">
    <iact:property name="dataType" value="strokeEraser"/>
    <iact:actionData xml:id="d245">
      <inkml:trace xmlns:inkml="http://www.w3.org/2003/InkML" xml:id="stk194" contextRef="#ctx0" brushRef="#br5">22503 15971 513 0,'219'-99'199'5,"-209"99"-49"8,-3 0-38-11,4 0-77 6,-9 3-35-2,5-2-3 1,-7-1-87 0,0 0-244 1</inkml:trace>
    </iact:actionData>
  </iact:action>
  <iact:action type="add" startTime="327107">
    <iact:property name="dataType" value="strokeEraser"/>
    <iact:actionData xml:id="d246">
      <inkml:trace xmlns:inkml="http://www.w3.org/2003/InkML" xml:id="stk195" contextRef="#ctx0" brushRef="#br5">23103 15832 541 0,'0'0'320'3,"0"0"-198"7,0 0-54-3,0 0-68-1,0 0-7 2,0 0-98 1,39 0-126-1,-41 0-101-3</inkml:trace>
    </iact:actionData>
  </iact:action>
  <iact:action type="remove" startTime="327297">
    <iact:property name="style" value="instant"/>
    <iact:actionData xml:id="d247" ref="#d183"/>
  </iact:action>
  <iact:action type="add" startTime="327295">
    <iact:property name="dataType" value="strokeEraser"/>
    <iact:actionData xml:id="d248">
      <inkml:trace xmlns:inkml="http://www.w3.org/2003/InkML" xml:id="stk196" contextRef="#ctx0" brushRef="#br5">23103 15832 350 0,'242'-84'31'13,"-242"84"-31"-12,0-8-1 2,0 2 1 5,0-1 1 0,0-4 7 1,0-1 28-4,6-4 10 3,4-3-33 0,-4 0-13 0,-6 11-30-2,0 8-277 2</inkml:trace>
    </iact:actionData>
  </iact:action>
  <iact:action type="add" startTime="327469">
    <iact:property name="dataType" value="strokeEraser"/>
    <iact:actionData xml:id="d249">
      <inkml:trace xmlns:inkml="http://www.w3.org/2003/InkML" xml:id="stk197" contextRef="#ctx0" brushRef="#br5">23276 15650 675 0,'0'0'103'1,"0"0"-6"8,0 0-68-1,0 0-29-2,0 0-17 1,0 0-85 2,-134 23-148-1,119-19-152-2</inkml:trace>
    </iact:actionData>
  </iact:action>
  <iact:action type="remove" startTime="327622">
    <iact:property name="style" value="instant"/>
    <iact:actionData xml:id="d250" ref="#d179"/>
  </iact:action>
  <iact:action type="add" startTime="327633">
    <iact:property name="dataType" value="strokeEraser"/>
    <iact:actionData xml:id="d251">
      <inkml:trace xmlns:inkml="http://www.w3.org/2003/InkML" xml:id="stk198" contextRef="#ctx0" brushRef="#br5">22856 15784 239 0,'0'0'458'13,"0"0"-379"-11,0 0 77 3,0 0-79 3,0 0-58 0,0 0-19 0,0 8-10-2,0-4-116 2,0 0-163 0</inkml:trace>
    </iact:actionData>
  </iact:action>
  <iact:action type="remove" startTime="328049">
    <iact:property name="style" value="instant"/>
    <iact:actionData xml:id="d252" ref="#d177"/>
  </iact:action>
  <iact:action type="add" startTime="328061">
    <iact:property name="dataType" value="strokeEraser"/>
    <iact:actionData xml:id="d253">
      <inkml:trace xmlns:inkml="http://www.w3.org/2003/InkML" xml:id="stk199" contextRef="#ctx0" brushRef="#br5">21065 17551 572 0,'0'0'108'14,"0"0"-26"-13,0 0-71 6,0 0-11 0,0 0-264 2</inkml:trace>
    </iact:actionData>
  </iact:action>
  <iact:action type="add" startTime="329174">
    <iact:property name="dataType" value="strokeEraser"/>
    <iact:actionData xml:id="d254">
      <inkml:trace xmlns:inkml="http://www.w3.org/2003/InkML" xml:id="stk200" contextRef="#ctx0" brushRef="#br5">25900 15198 782 0,'0'0'116'6,"0"0"-10"2,0 0-30 0,0 0-53-2,0 0-23 2,0 0-28 0,0 0-113-2,24-13-318 2</inkml:trace>
    </iact:actionData>
  </iact:action>
  <iact:action type="add" startTime="329493">
    <iact:property name="dataType" value="strokeEraser"/>
    <iact:actionData xml:id="d255">
      <inkml:trace xmlns:inkml="http://www.w3.org/2003/InkML" xml:id="stk201" contextRef="#ctx0" brushRef="#br5">26374 15190 346 0,'0'0'462'3,"0"0"-351"3,0 0 63 3,0 0-90-2,0 0-52 2,0 0-13-3,74-30-19 2,-69 30-8 0,-5 0-108 0,0 0-235-2</inkml:trace>
    </iact:actionData>
  </iact:action>
  <iact:action type="remove" startTime="329694">
    <iact:property name="style" value="instant"/>
    <iact:actionData xml:id="d256" ref="#d161"/>
  </iact:action>
  <iact:action type="add" startTime="329704">
    <iact:property name="dataType" value="strokeEraser"/>
    <iact:actionData xml:id="d257">
      <inkml:trace xmlns:inkml="http://www.w3.org/2003/InkML" xml:id="stk202" contextRef="#ctx0" brushRef="#br5">26654 15301 420 0,'0'0'152'13,"0"0"-141"-12,0 0 25 3,0 0-36 5,0 0-157-2</inkml:trace>
    </iact:actionData>
  </iact:action>
  <iact:action type="add" startTime="329889">
    <iact:property name="dataType" value="strokeEraser"/>
    <iact:actionData xml:id="d258">
      <inkml:trace xmlns:inkml="http://www.w3.org/2003/InkML" xml:id="stk203" contextRef="#ctx0" brushRef="#br5">27076 15496 386 0,'0'0'18'3,"0"0"-18"6,0 0-182-1</inkml:trace>
    </iact:actionData>
  </iact:action>
  <iact:action type="remove" startTime="330174">
    <iact:property name="style" value="instant"/>
    <iact:actionData xml:id="d259" ref="#d186"/>
  </iact:action>
  <iact:action type="remove" startTime="330221">
    <iact:property name="style" value="instant"/>
    <iact:actionData xml:id="d260" ref="#d187"/>
    <iact:actionData xml:id="d261" ref="#d188"/>
  </iact:action>
  <iact:action type="add" startTime="330185">
    <iact:property name="dataType" value="strokeEraser"/>
    <iact:actionData xml:id="d262">
      <inkml:trace xmlns:inkml="http://www.w3.org/2003/InkML" xml:id="stk204" contextRef="#ctx0" brushRef="#br5">28180 15827 658 0,'0'0'138'12,"0"0"-96"-12,0 0 4 5,0 0-46 3,0 0-3 0,0 0-93 0,116-5-174 5</inkml:trace>
    </iact:actionData>
  </iact:action>
  <iact:action type="add" startTime="330325">
    <iact:property name="dataType" value="strokeEraser"/>
    <iact:actionData xml:id="d263">
      <inkml:trace xmlns:inkml="http://www.w3.org/2003/InkML" xml:id="stk205" contextRef="#ctx0" brushRef="#br5">28180 15827 520 0,'116'-5'79'3,"-116"5"8"3,0 0-58 3,0 0-29-1,0 0-68 0,0 0-34-2,0-5-40 2</inkml:trace>
    </iact:actionData>
  </iact:action>
  <iact:action type="remove" startTime="330487">
    <iact:property name="style" value="instant"/>
    <iact:actionData xml:id="d264" ref="#d189"/>
  </iact:action>
  <iact:action type="add" startTime="330497">
    <iact:property name="dataType" value="strokeEraser"/>
    <iact:actionData xml:id="d265">
      <inkml:trace xmlns:inkml="http://www.w3.org/2003/InkML" xml:id="stk206" contextRef="#ctx0" brushRef="#br5">28609 15738 711 0,'0'0'12'12,"0"0"45"-10,0 0-46 5,0 0-11-1,0 0-76 2,0 0-126 0,67-15-194 0</inkml:trace>
    </iact:actionData>
  </iact:action>
  <iact:action type="add" startTime="330637">
    <iact:property name="dataType" value="strokeEraser"/>
    <iact:actionData xml:id="d266">
      <inkml:trace xmlns:inkml="http://www.w3.org/2003/InkML" xml:id="stk207" contextRef="#ctx0" brushRef="#br5">28843 15812 499 0,'33'5'30'1,"-9"-5"23"4,-4 0-24 3,-9 0-29-1,0-14-19-1,-11 7-93 3,4 0-104-1</inkml:trace>
    </iact:actionData>
  </iact:action>
  <iact:action type="remove" startTime="330781">
    <iact:property name="style" value="instant"/>
    <iact:actionData xml:id="d267" ref="#d198"/>
  </iact:action>
  <iact:action type="add" startTime="330791">
    <iact:property name="dataType" value="strokeEraser"/>
    <iact:actionData xml:id="d268">
      <inkml:trace xmlns:inkml="http://www.w3.org/2003/InkML" xml:id="stk208" contextRef="#ctx0" brushRef="#br5">29233 15759 603 0,'0'0'61'12,"0"0"-56"-12,0 0 44 7,0 0-8 1,0 0-41 0,0 0-37-2,69 10-129 2,-69-10-63 0</inkml:trace>
    </iact:actionData>
  </iact:action>
  <iact:action type="add" startTime="330929">
    <iact:property name="dataType" value="strokeEraser"/>
    <iact:actionData xml:id="d269">
      <inkml:trace xmlns:inkml="http://www.w3.org/2003/InkML" xml:id="stk209" contextRef="#ctx0" brushRef="#br5">29233 15759 321 0,'87'22'91'1,"-83"-19"-7"4,-4-1-10 3,0-2-24 0,0 0-42 0,0 0-8-3,6 0-5 3,-6 0-49 0,0 0-133 1,0 0-175-1</inkml:trace>
    </iact:actionData>
  </iact:action>
  <iact:action type="remove" startTime="331130">
    <iact:property name="style" value="instant"/>
    <iact:actionData xml:id="d270" ref="#d199"/>
  </iact:action>
  <iact:action type="add" startTime="331084">
    <iact:property name="dataType" value="strokeEraser"/>
    <iact:actionData xml:id="d271">
      <inkml:trace xmlns:inkml="http://www.w3.org/2003/InkML" xml:id="stk210" contextRef="#ctx0" brushRef="#br5">29362 15789 291 0,'0'0'65'2,"0"0"-47"5,0 0 34 1,0 0-48 0,0 0-4-2,0 0-12 2,34-8-4 8,-34 8 5-15,0 0-67 5</inkml:trace>
    </iact:actionData>
  </iact:action>
  <iact:action type="add" startTime="331261">
    <iact:property name="dataType" value="strokeEraser"/>
    <iact:actionData xml:id="d272">
      <inkml:trace xmlns:inkml="http://www.w3.org/2003/InkML" xml:id="stk211" contextRef="#ctx0" brushRef="#br5">29362 15789 584 0,'-9'43'54'3,"31"-56"28"6,-9 2 9-1,-9 6-63 0,0 5-17-2,-4 0-11 2,0 0-1 0,0 14-95 0,-5 1-100-2,-7 5-214 2</inkml:trace>
    </iact:actionData>
  </iact:action>
  <iact:action type="add" startTime="331612">
    <iact:property name="dataType" value="strokeEraser"/>
    <iact:actionData xml:id="d273">
      <inkml:trace xmlns:inkml="http://www.w3.org/2003/InkML" xml:id="stk212" contextRef="#ctx0" brushRef="#br5">27721 17160 551 0,'0'0'83'6,"0"0"-18"0,0 0-65 2,0 0-32 0,0 0-164 0</inkml:trace>
    </iact:actionData>
  </iact:action>
  <iact:action type="remove" startTime="331773">
    <iact:property name="style" value="instant"/>
    <iact:actionData xml:id="d274" ref="#d185"/>
  </iact:action>
  <iact:action type="add" startTime="331783">
    <iact:property name="dataType" value="strokeEraser"/>
    <iact:actionData xml:id="d275">
      <inkml:trace xmlns:inkml="http://www.w3.org/2003/InkML" xml:id="stk213" contextRef="#ctx0" brushRef="#br5">27489 17525 585 0,'0'0'64'12,"0"0"49"-12,0 0-75 8,0 0-37 0,0 0-2-3,0 0-16 2,-8 4-77 2,8-1-66-2,0 0-149-1</inkml:trace>
    </iact:actionData>
  </iact:action>
  <iact:action type="add" startTime="331935">
    <iact:property name="dataType" value="strokeEraser"/>
    <iact:actionData xml:id="d276">
      <inkml:trace xmlns:inkml="http://www.w3.org/2003/InkML" xml:id="stk214" contextRef="#ctx0" brushRef="#br5">27489 17525 415 0,'-122'-5'66'5,"122"-2"-41"3,11-5 24-2,0 1-46 2,2 7-1 0,5 0-2 0,9 4 0-2,-13 0-100 2</inkml:trace>
    </iact:actionData>
  </iact:action>
  <iact:action type="remove" startTime="332247">
    <iact:property name="style" value="instant"/>
    <iact:actionData xml:id="d277" ref="#d201"/>
  </iact:action>
  <iact:action type="add" startTime="332196">
    <iact:property name="dataType" value="strokeEraser"/>
    <iact:actionData xml:id="d278">
      <inkml:trace xmlns:inkml="http://www.w3.org/2003/InkML" xml:id="stk215" contextRef="#ctx0" brushRef="#br5">29877 17631 624 0,'0'0'73'6,"0"0"7"2,0 0-7 0,0 0-25-2,0 0-39 2,0 0-9 0,43 17-109 8,-43-17-262-15</inkml:trace>
    </iact:actionData>
  </iact:action>
  <iact:action type="remove" startTime="332411">
    <iact:property name="style" value="instant"/>
    <iact:actionData xml:id="d279" ref="#d202"/>
  </iact:action>
  <iact:action type="add" startTime="332408">
    <iact:property name="dataType" value="strokeEraser"/>
    <iact:actionData xml:id="d280">
      <inkml:trace xmlns:inkml="http://www.w3.org/2003/InkML" xml:id="stk216" contextRef="#ctx0" brushRef="#br5">29877 17631 656 0,'167'177'33'12,"-152"-177"22"-11,3 0 26 7,-5 0-60-3,1 0-21 3,5-5 0 0,-1-2-96 0,-12 7-162-3,1 0-177 4</inkml:trace>
    </iact:actionData>
  </iact:action>
  <iact:action type="add" startTime="332594">
    <iact:property name="dataType" value="strokeEraser"/>
    <iact:actionData xml:id="d281">
      <inkml:trace xmlns:inkml="http://www.w3.org/2003/InkML" xml:id="stk217" contextRef="#ctx0" brushRef="#br5">30606 17827 616 0,'0'0'0'6,"0"0"-94"2,0 0 64-2,0 0-65 2</inkml:trace>
    </iact:actionData>
  </iact:action>
  <iact:action type="remove" startTime="333184">
    <iact:property name="style" value="instant"/>
    <iact:actionData xml:id="d282" ref="#d203"/>
  </iact:action>
  <iact:action type="add" startTime="333202">
    <iact:property name="dataType" value="strokeEraser"/>
    <iact:actionData xml:id="d283">
      <inkml:trace xmlns:inkml="http://www.w3.org/2003/InkML" xml:id="stk218" contextRef="#ctx0" brushRef="#br5">32774 15272 343 0,'0'0'575'22,"0"0"-492"-22,0 0-26 0,0 0-57 4,0 0-97 2,0 0-275 2</inkml:trace>
    </iact:actionData>
  </iact:action>
  <iact:action type="add" startTime="333345">
    <iact:property name="dataType" value="strokeEraser"/>
    <iact:actionData xml:id="d284">
      <inkml:trace xmlns:inkml="http://www.w3.org/2003/InkML" xml:id="stk219" contextRef="#ctx0" brushRef="#br5">32721 15642 176 0,'0'0'623'6,"0"0"-579"2,0 0-19-2,0 0-25 2,0 0-26-1,0 0-206 1</inkml:trace>
    </iact:actionData>
  </iact:action>
  <iact:action type="remove" startTime="333502">
    <iact:property name="style" value="instant"/>
    <iact:actionData xml:id="d285" ref="#d209"/>
  </iact:action>
  <iact:action type="add" startTime="333511">
    <iact:property name="dataType" value="strokeEraser"/>
    <iact:actionData xml:id="d286">
      <inkml:trace xmlns:inkml="http://www.w3.org/2003/InkML" xml:id="stk220" contextRef="#ctx0" brushRef="#br5">33479 15253 701 0,'0'0'174'11,"0"0"-60"-9,0 0 1 6,0 0-105-1,0 0-10 3,0 0-35-6,62-14-45 4,-71 14-110 0,4 0-156 0</inkml:trace>
    </iact:actionData>
  </iact:action>
  <iact:action type="add" startTime="333656">
    <iact:property name="dataType" value="strokeEraser"/>
    <iact:actionData xml:id="d287">
      <inkml:trace xmlns:inkml="http://www.w3.org/2003/InkML" xml:id="stk221" contextRef="#ctx0" brushRef="#br5">33479 15253 503 0,'47'-139'175'2,"-47"139"-28"5,0 0-64 1,0 0-44 0,0 5-29 0,0-3-10-3,0 2 0 4,0-4-51-1,0 0-150 0,-4 0-256-2</inkml:trace>
    </iact:actionData>
  </iact:action>
  <iact:action type="remove" startTime="333867">
    <iact:property name="style" value="instant"/>
    <iact:actionData xml:id="d288" ref="#d205"/>
  </iact:action>
  <iact:action type="add" startTime="333824">
    <iact:property name="dataType" value="strokeEraser"/>
    <iact:actionData xml:id="d289">
      <inkml:trace xmlns:inkml="http://www.w3.org/2003/InkML" xml:id="stk222" contextRef="#ctx0" brushRef="#br5">33450 15245 536 0,'0'0'69'6,"0"0"15"2,0 0-58-2,0 0-26 2,0 0-39 0,-186 30-64 7,162-30 11-13,5 0 24 4,9 0 24 1,8 0 44 1,2 0 0-1,0-3 82 0,0 1-34 1,0-1 8 0,0 3-2-2,0 0 7 2,0 0-19 0,0 0-42 1,2 0-4-3,1 0-81 2,4 0-41 0,-7 0-42 0,0 0-7-2,0 0 175 2,0 0 123 0,0 17-123 0,0-16-58-2,0 5-129 2</inkml:trace>
    </iact:actionData>
  </iact:action>
  <iact:action type="remove" startTime="334145">
    <iact:property name="style" value="instant"/>
    <iact:actionData xml:id="d290" ref="#d204"/>
  </iact:action>
  <iact:action type="add" startTime="334095">
    <iact:property name="dataType" value="strokeEraser"/>
    <iact:actionData xml:id="d291">
      <inkml:trace xmlns:inkml="http://www.w3.org/2003/InkML" xml:id="stk223" contextRef="#ctx0" brushRef="#br5">33254 15253 369 0,'0'0'149'6,"0"0"-52"1,0 0-7 0,0 0-90 1,0 0-5 0,0 0-59 0,62-98-9 6,-62 81-15-13,0 0-5 7,0 15-25 0,0-1-130-3</inkml:trace>
    </iact:actionData>
  </iact:action>
  <iact:action type="add" startTime="334214">
    <iact:property name="dataType" value="strokeEraser"/>
    <iact:actionData xml:id="d292">
      <inkml:trace xmlns:inkml="http://www.w3.org/2003/InkML" xml:id="stk224" contextRef="#ctx0" brushRef="#br5">33254 15253 432 0,'62'-164'265'6,"-51"164"-94"2,2 0-37-2,-5 0-62 2,-5 0-66 0,-3 10-6 0,0 7-53-2,0-7-183 3,0-3-186-1</inkml:trace>
    </iact:actionData>
  </iact:action>
  <iact:action type="add" startTime="334357">
    <iact:property name="dataType" value="strokeEraser"/>
    <iact:actionData xml:id="d293">
      <inkml:trace xmlns:inkml="http://www.w3.org/2003/InkML" xml:id="stk225" contextRef="#ctx0" brushRef="#br5">33316 15121 653 0,'0'0'98'5,"0"0"27"5,0 0-89-3,0 0-36-1,0 0-46 2,0 0-249 0</inkml:trace>
    </iact:actionData>
  </iact:action>
  <iact:action type="remove" startTime="334536">
    <iact:property name="style" value="instant"/>
    <iact:actionData xml:id="d294" ref="#d211"/>
  </iact:action>
  <iact:action type="add" startTime="334547">
    <iact:property name="dataType" value="strokeEraser"/>
    <iact:actionData xml:id="d295">
      <inkml:trace xmlns:inkml="http://www.w3.org/2003/InkML" xml:id="stk226" contextRef="#ctx0" brushRef="#br5">34368 15344 662 0,'0'0'161'13,"0"0"-21"-12,0 0-21 8,0 0-73-4,0 0-34 4,0 0-12-2,30 0-4 2,-30 0-50-4,0 0-99 3,0 0-263 0</inkml:trace>
    </iact:actionData>
  </iact:action>
  <iact:action type="remove" startTime="335352">
    <iact:property name="style" value="instant"/>
    <iact:actionData xml:id="d296" ref="#d210"/>
  </iact:action>
  <iact:action type="add" startTime="335305">
    <iact:property name="dataType" value="strokeEraser"/>
    <iact:actionData xml:id="d297">
      <inkml:trace xmlns:inkml="http://www.w3.org/2003/InkML" xml:id="stk227" contextRef="#ctx0" brushRef="#br5">33732 15510 359 0,'0'0'478'5,"0"0"-338"0,0 0 11 3,0 0-40 0,0 0-69 1,0 0-22-3,94-8-19 10,-89 8-1-14,-1 0-46 4,-4 0-112 0,0 0-322 2</inkml:trace>
    </iact:actionData>
  </iact:action>
  <iact:action type="add" startTime="335481">
    <iact:property name="dataType" value="strokeEraser"/>
    <iact:actionData xml:id="d298">
      <inkml:trace xmlns:inkml="http://www.w3.org/2003/InkML" xml:id="stk228" contextRef="#ctx0" brushRef="#br5">33732 15510 771 0,'166'2'164'1,"-153"-2"-47"5,-6 0-35 1,-4 0-82 2,-3-2-1-2,0-6-47 1,0-3-102-2,0 5-165 2,0 4-305 0</inkml:trace>
    </iact:actionData>
  </iact:action>
  <iact:action type="remove" startTime="336369">
    <iact:property name="style" value="instant"/>
    <iact:actionData xml:id="d299" ref="#d175"/>
  </iact:action>
  <iact:action type="add" startTime="336377">
    <iact:property name="dataType" value="strokeEraser"/>
    <iact:actionData xml:id="d300">
      <inkml:trace xmlns:inkml="http://www.w3.org/2003/InkML" xml:id="stk229" contextRef="#ctx0" brushRef="#br5">35855 8195 597 0,'0'0'209'10,"0"0"-162"-8,0 0 44 5,0 0-56-1,0 0-35 3,0 0-40-2,0 0-108 1,39 91-351-2</inkml:trace>
    </iact:actionData>
  </iact:action>
  <iact:action type="remove" startTime="336572">
    <iact:property name="style" value="instant"/>
    <iact:actionData xml:id="d301" ref="#d212"/>
  </iact:action>
  <iact:action type="add" startTime="336580">
    <iact:property name="dataType" value="strokeEraser"/>
    <iact:actionData xml:id="d302">
      <inkml:trace xmlns:inkml="http://www.w3.org/2003/InkML" xml:id="stk230" contextRef="#ctx0" brushRef="#br5">35881 9265 696 0,'0'0'149'12,"0"0"-109"-11,0 0 52 4,0 0-92 3,0 0-13-2,0 0-117 2,47 46-314 0</inkml:trace>
    </iact:actionData>
  </iact:action>
  <iact:action type="remove" startTime="336901">
    <iact:property name="style" value="instant"/>
    <iact:actionData xml:id="d303" ref="#d162"/>
  </iact:action>
  <iact:action type="add" startTime="336908">
    <iact:property name="dataType" value="strokeEraser"/>
    <iact:actionData xml:id="d304">
      <inkml:trace xmlns:inkml="http://www.w3.org/2003/InkML" xml:id="stk231" contextRef="#ctx0" brushRef="#br5">35329 8811 613 0,'0'0'163'8,"0"0"-145"0,0 0-18-4,0 0-2 4,0 0-270-2</inkml:trace>
    </iact:actionData>
  </iact:action>
  <iact:action type="remove" startTime="337701">
    <iact:property name="style" value="instant"/>
    <iact:actionData xml:id="d305" ref="#d165"/>
  </iact:action>
  <iact:action type="add" startTime="337709">
    <iact:property name="dataType" value="strokeEraser"/>
    <iact:actionData xml:id="d306">
      <inkml:trace xmlns:inkml="http://www.w3.org/2003/InkML" xml:id="stk232" contextRef="#ctx0" brushRef="#br5">22154 7301 769 0,'0'0'130'10,"0"0"-19"-7,0 0-8 3,0 0-88 0,0 0-15 2,0 0-52 0,15 0-85 0,-22 0-257 0</inkml:trace>
    </iact:actionData>
  </iact:action>
  <iact:action type="add" startTime="338744">
    <iact:property name="dataType" value="strokeEraser"/>
    <iact:actionData xml:id="d307">
      <inkml:trace xmlns:inkml="http://www.w3.org/2003/InkML" xml:id="stk233" contextRef="#ctx0" brushRef="#br5">10702 19915 492 0,'0'0'125'1,"0"0"43"6,0 0-56 1,0 0 4 0,0 0-31-2,0 0-34 2,0 0-30 0,0 0-19 0,0 10-2 0,0 1-94-2,0-8-179 3,0-3-532-2</inkml:trace>
    </iact:actionData>
  </iact:action>
  <iact:action type="remove" startTime="339327">
    <iact:property name="style" value="instant"/>
    <iact:actionData xml:id="d308" ref="#d174"/>
  </iact:action>
  <iact:action type="add" startTime="339334">
    <iact:property name="dataType" value="strokeEraser"/>
    <iact:actionData xml:id="d309">
      <inkml:trace xmlns:inkml="http://www.w3.org/2003/InkML" xml:id="stk234" contextRef="#ctx0" brushRef="#br5">12869 19698 829 0,'0'0'78'9,"0"0"8"-6,0 0-35 2,0 0-51 3,0 0-19 0,0 0-196 0</inkml:trace>
    </iact:actionData>
  </iact:action>
  <iact:action type="remove" startTime="339547">
    <iact:property name="style" value="instant"/>
    <iact:actionData xml:id="d310" ref="#d163"/>
  </iact:action>
  <iact:action type="add" startTime="339544">
    <iact:property name="dataType" value="strokeEraser"/>
    <iact:actionData xml:id="d311">
      <inkml:trace xmlns:inkml="http://www.w3.org/2003/InkML" xml:id="stk235" contextRef="#ctx0" brushRef="#br5">12869 19698 260 0,'162'-98'223'8,"-162"98"-207"0,0 21 31-5,0 4-34 6,0-1-12-2,0-1 4 1,0-12-5-3,0-4 5 3,0-1 7 1,13-6-12-3,1 0-4 1,-6 0-112 1,1 0-263 0</inkml:trace>
    </iact:actionData>
  </iact:action>
  <iact:action type="add" startTime="340018">
    <iact:property name="dataType" value="strokeEraser"/>
    <iact:actionData xml:id="d312">
      <inkml:trace xmlns:inkml="http://www.w3.org/2003/InkML" xml:id="stk236" contextRef="#ctx0" brushRef="#br5">13212 21281 508 0,'0'0'242'4,"0"0"-159"3,0 0-20 0,0 0-63 0,0 0-51 2,0 0-210-2</inkml:trace>
    </iact:actionData>
  </iact:action>
  <iact:action type="add" startTime="340616">
    <iact:property name="dataType" value="strokeEraser"/>
    <iact:actionData xml:id="d313">
      <inkml:trace xmlns:inkml="http://www.w3.org/2003/InkML" xml:id="stk237" contextRef="#ctx0" brushRef="#br5">18396 19345 822 0,'0'0'66'4,"0"0"-33"4,0 0-33-2,0 0-75 2,0 0-421 0</inkml:trace>
    </iact:actionData>
  </iact:action>
  <iact:action type="remove" startTime="340877">
    <iact:property name="style" value="instant"/>
    <iact:actionData xml:id="d314" ref="#d166"/>
  </iact:action>
  <iact:action type="add" startTime="340883">
    <iact:property name="dataType" value="strokeEraser"/>
    <iact:actionData xml:id="d315">
      <inkml:trace xmlns:inkml="http://www.w3.org/2003/InkML" xml:id="stk238" contextRef="#ctx0" brushRef="#br5">18863 19687 674 0,'0'0'149'8,"0"0"-120"-2,0 0 25 8,0 0-54-13,0 0-42 5,0 0-209 3,37 0-312-1</inkml:trace>
    </iact:actionData>
  </iact:action>
  <iact:action type="add" startTime="341373">
    <iact:property name="dataType" value="strokeEraser"/>
    <iact:actionData xml:id="d316">
      <inkml:trace xmlns:inkml="http://www.w3.org/2003/InkML" xml:id="stk239" contextRef="#ctx0" brushRef="#br5">13633 21687 298 0,'0'0'265'5,"0"0"-246"1,0 0-19 2,0 0 0 1,0 0-111-2,0 0-206-1</inkml:trace>
    </iact:actionData>
  </iact:action>
  <iact:action type="add" startTime="341893">
    <iact:property name="dataType" value="strokeEraser"/>
    <iact:actionData xml:id="d317">
      <inkml:trace xmlns:inkml="http://www.w3.org/2003/InkML" xml:id="stk240" contextRef="#ctx0" brushRef="#br5">20825 21443 258 0,'0'0'228'2,"0"0"-191"5,0 0 78 1,0 0-54 0,0 0-33-2,0 0-10 2,-21-39-18 0,21 39-40 0,0 0-186-2</inkml:trace>
    </iact:actionData>
  </iact:action>
  <iact:action type="add" startTime="342363">
    <iact:property name="dataType" value="strokeEraser"/>
    <iact:actionData xml:id="d318">
      <inkml:trace xmlns:inkml="http://www.w3.org/2003/InkML" xml:id="stk241" contextRef="#ctx0" brushRef="#br5">20149 21514 568 0,'0'0'144'5,"0"0"-1"1,0 0-19 2,0 0-83 0,0 0-41 0,0 0-25-2,5 31-63 3,-5-18-273-1</inkml:trace>
    </iact:actionData>
  </iact:action>
  <iact:action type="remove" startTime="343025">
    <iact:property name="style" value="instant"/>
    <iact:actionData xml:id="d319" ref="#d176"/>
  </iact:action>
  <iact:action type="add" startTime="343031">
    <iact:property name="dataType" value="strokeEraser"/>
    <iact:actionData xml:id="d320">
      <inkml:trace xmlns:inkml="http://www.w3.org/2003/InkML" xml:id="stk242" contextRef="#ctx0" brushRef="#br5">12862 21594 100 0,'0'0'302'8,"0"0"-300"-6,0 0-2 5,0 0-44 1,0 0-154 1</inkml:trace>
    </iact:actionData>
  </iact:action>
  <iact:action type="remove" startTime="343955">
    <iact:property name="style" value="instant"/>
    <iact:actionData xml:id="d321" ref="#d184"/>
  </iact:action>
  <iact:action type="add" startTime="343964">
    <iact:property name="dataType" value="strokeEraser"/>
    <iact:actionData xml:id="d322">
      <inkml:trace xmlns:inkml="http://www.w3.org/2003/InkML" xml:id="stk243" contextRef="#ctx0" brushRef="#br5">21461 21577 641 0,'0'0'250'11,"0"0"-138"-11,0 0-12 7,0 0-100 0,0 0-2 1,0 0-94-2,0 0-274 2</inkml:trace>
    </iact:actionData>
  </iact:action>
  <iact:action type="remove" startTime="344501">
    <iact:property name="style" value="instant"/>
    <iact:actionData xml:id="d323" ref="#d200"/>
  </iact:action>
  <iact:action type="add" startTime="344507">
    <iact:property name="dataType" value="strokeEraser"/>
    <iact:actionData xml:id="d324">
      <inkml:trace xmlns:inkml="http://www.w3.org/2003/InkML" xml:id="stk244" contextRef="#ctx0" brushRef="#br5">24432 21678 582 0,'0'0'82'8,"0"0"33"-5,0 0-60 5,0 0-55 0,0 0-50-2,0 0-148 3,29 26-223-2</inkml:trace>
    </iact:actionData>
  </iact:action>
  <iact:action type="remove" startTime="345294">
    <iact:property name="style" value="instant"/>
    <iact:actionData xml:id="d325" ref="#d214"/>
  </iact:action>
  <iact:action type="add" startTime="345300">
    <iact:property name="dataType" value="strokeEraser"/>
    <iact:actionData xml:id="d326">
      <inkml:trace xmlns:inkml="http://www.w3.org/2003/InkML" xml:id="stk245" contextRef="#ctx0" brushRef="#br5">35879 21717 498 0,'0'0'251'8,"0"0"-201"-2,0 0-5-1,0 0-45 4,0 0-46-2,0 0-149 1,0 0-167-2</inkml:trace>
    </iact:actionData>
  </iact:action>
  <iact:action type="remove" startTime="345576">
    <iact:property name="style" value="instant"/>
    <iact:actionData xml:id="d327" ref="#d215"/>
  </iact:action>
  <iact:action type="add" startTime="345581">
    <iact:property name="dataType" value="strokeEraser"/>
    <iact:actionData xml:id="d328">
      <inkml:trace xmlns:inkml="http://www.w3.org/2003/InkML" xml:id="stk246" contextRef="#ctx0" brushRef="#br5">35898 21315 734 0,'0'0'209'9,"0"0"-74"-9,0 0-46 8,0 0-77-1,0 0-12 3,0 0-78-6,-25 0-159 5,15 0-555-1</inkml:trace>
    </iact:actionData>
  </iact:action>
  <iact:action type="add" startTime="365710">
    <iact:property name="dataType"/>
    <iact:actionData xml:id="d329">
      <inkml:trace xmlns:inkml="http://www.w3.org/2003/InkML" xml:id="stk247" contextRef="#ctx0" brushRef="#br1">16979 14563 31 0,'0'0'192'6,"0"0"-82"-1,0 0 48 3,0 0-48 0,0 0-11-2,0 0 40 2,0 0 8 0,0 0-26 0,0 0 1-2,134-7 3 4,-134 4-4-4,3 2-35 4,-3 1-9-6,0-4-17 4,3 4-12 0,-3 0-10 0,0-7-16-2,-30-5-1 2,-22-4 35 0,-11 3-30 0,-1-4-8-2,-1 6 11 2,5 0-3 4,-4 5-5-6,1 1-1-1,-5 2 0 2,4 1-16 2,-2 2-4-1,0-3 0-2,4 3 0 3,-2-4 0-1,-1 4 0 1,2-1 0-4,-1-3 0 4,4-1 0-2,-1-2 0 1,1 0 0 0,-5 2 0-3,0 0 0 4,-4-1 0-1,1 3 0 0,3 0 0-2,-7-2 0 2,10 2 0 0,0-3 0-2,6 1 0 2,2 3 0 0,3-1 0 0,0 3 0-2,2 0 0 5,1 0 0-6,-1 0 0 5,4 0 0-6,-3 0 0 4,-2 0 0 0,-2 3 0 1,3 2 0-3,1-3 0 1,1 2 0 1,5-2 0 0,-2 4 0 0,-2-4 0-2,3 4 0 2,-5 0 0 0,-2 1 0-1,3 3 0 0,-5-3 0 1,-3 2 0 0,0-1 0-2,-3-3 0 3,-4 2 0-2,3 3 0 3,-2-3 0-6,0 2 0 4,1 2 0 0,2 0 0 0,-1-3 0-1,4 1 0 0,3-5 0 1,5 2 0 0,2-4 0 1,1-2 0-4,0 0 0 4,2 0 0-2,-2 0 0-1,-6 0 0 2,0 3 0 0,-2 3 0 0,0-3 0-2,-3-1 0 3,3 3 0-2,1 2 0 3,6-4 0-4,4-1 0 0,11 1 0 2,5-1 0 0,8 0 0-2,1 2 0 1,8-4 0 0,5 0 0 1,3 0 0-1,0 0 0 0,0 0 0 1,0 0 0 0,0 0 0-2,-3 0 0 2,-5 0 0 0,1 0 0 0,-9 0 0-2,6 0 0 4,2 0 0-4,5 0 0 2,0 0 0-2,3 0 0 2,0 0 0 0,0 0 0 0,0 0 0-2,0 0 0 2,-2 0 0 1,2 0 0-2,-6 11 0-1,4 11 0 2,2 11 0 0,-2 10 0 0,2-2 0-1,0 0 0 0,0 0 0 1,0 1 0 1,0 1 0-4,0-3 0 5,0 0 0-3,0-1 0 2,0 1 0-5,-3 0 0 4,0 5 0 0,0 1 0 0,-4 1 0-1,4-1 0 0,-2 0 0 2,-1-3 0-2,-1 5 0 3,1 0 0-6,-1-6 0 4,2 4 0 0,-2 7 0-2,0-2 0 2,2 2 0 0,0-10 0 0,2-2 0-2,0-7 0 4,0 0 0-3,-1-3 0 2,-2-1 0-4,4 0 0 3,-3 3 0 0,4 10 0 0,-3 7 0-2,1-1 0 2,-1 0 0 0,2-5 0 0,-1-11 0-2,-2-6 0 2,-2-10 0-1,4-4 0 2,0-1 0-3,0 1 0 3,3-5 0-2,-4 4 0 1,1 5 0 0,0-5 0-2,1 7 0 3,-3 0 0-2,5-2 0 0,-1-6 0 0,1-3 0 2,0-2 0-2,0-6 0 0,-3 6 0 1,3 4 0 1,-3-3 0-3,3 5 0 0,0-9 0 3,0-1 0-2,0-2 0 1,0 0 0-2,0 0 0 2,0 0 0 0,0 0 0 1,14 0 0-4,22 0 0 5,12 0 0-3,-16 0 0 1,5 0 0-1,-6 0 0-1,5 0 0 2,4 0 0 0,5 0 0-2,7 0 0 2,2 0 0 0,4 0 0 0,6 0 0-1,-1 0 0 0,4 0 0 1,7 0 0 1,-4 0 0-4,-1 0 0 3,2 0 0 0,-5 0 0 0,2 0 0-2,-6 0 0 3,-3 0 0-2,4 0 0 3,1 0 0-6,9-5 0 4,6 3 0 0,-3-1 0 0,-2-4 0-2,-8 7 0 2,-5 0 0 1,-6 0 0-1,-6 0 0-3,-1 0 0 3,4 0 0 0,-1 0 0 0,7 0 0 0,1 0 0-2,7 0 0 2,1 7 0 0,3-4 0-2,-6 2 0 3,2-1 0-2,-3 8 0 2,5-7 0-4,1 5 0 3,0-3 0 0,9 2 0 3,1-9 0-3,7 0 0-3,-1 0 0 2,2 0 0 0,-4 0 0-1,-5 0 0 2,-1 0 0 0,-5 0 0 0,2 5 0-2,-1 7 0 2,-7-2 0 0,2 0 0 0,-6-4 0-2,0-6 0 4,6 0 0-3,-6 0 0 2,6 0 0-4,5-9 0 3,-3-1 0 0,2 3 0 0,5 3 0-2,-7 2 0 2,-1 2 0 0,2 0 0 0,-8 0 0-1,-2 0 0 0,-3 0 0 3,-6-4 0-4,-10-2 0 0,-2 5 0 2,2-8 0 0,-3 4 0 22,1-1 0-29,-1 3 0-1,-5 0 0 0,-4 3 0 8,-3 0 0-4,-10 0 0 3,-8 0 0 3,3 0 0-2,-9 0 0-3,-1 0 0 3,-2 0 0 0,3 0 0 0,-3 0 0-2,4 0 0 2,-1 0 0 1,-3 0 0-2,0 0 0-1,0-19 0 2,0-15 0 0,0-28 0 0,-18-22 0-2,-5-14 0 3,-2-10 0-2,2 2 0 3,-3-9 0-6,-3 8 0 5,5 2 0-2,2-5 0 0,5 6 0 0,7 1 0 1,4 0 0 0,6 2 0 0,0-2 0-1,0 7 0 0,0 8 0 1,0 15 0 0,0 12 0-2,0 11 0 2,0 9 0 0,0 6 0 0,0-3 0-2,0-1 0 4,0 3 0-4,0 4 0 3,0 5 0-4,-5 7 0 3,5 7 0 0,-4-1 0 0,2 3 0-3,-1 0 0 4,-5 1 0 0,4 1 0-1,1 4 0-3,3-2 0 3,0 6 0-1,0 1 0 2,0 0 0-3,-7 0 0 2,-7 0 0 0,-13 0 0 0,-7 0 0-3,-15 0 0 6,-15 5 0-5,-8 31 0 3,-3 4 0-4,-1 5 0 3,7-5 0 0,6-6 0 0,11-12 0-2,9-9 0 2,9-5 0 0,13-5 0 0,6-3 0-2,-4 0 0 2,-6 2-122-1,21-2-114 2,-8 8-142-3</inkml:trace>
    </iact:actionData>
  </iact:action>
  <iact:action type="add" startTime="368918">
    <iact:property name="dataType"/>
    <iact:actionData xml:id="d330">
      <inkml:trace xmlns:inkml="http://www.w3.org/2003/InkML" xml:id="stk248" contextRef="#ctx0" brushRef="#br1">11999 16761 704 0,'0'0'208'6,"0"0"-49"2,0 0-43-1,-34 194-70-1,-35-90 31 2,-7 14-10 0,-6 1-7 0,6-11-9-2,12-17-3 2,14-23-11 0,21-32-19 1,11-17-7-4,18-19 1 3,4 0-9 0,82-38-3 0,48-45 1-2,44-39-1 4,18-13 1-2,-15 6 3 0,-45 40-3-1,-51 39-1 0,-53 33 10 3,-24 17 52-4,-8 34 1 0,-22 59 1 2,-35 25-64 0,-22 20 0 0,2 2 7-2,3-22-6 2,17-17-2 9,19-36 2-10,18-26-1-7,18-22 13 5,2-17-6 3,67-11-7 0,48-61-3-2,47-34-8 2,21-35-6 0,16-11-9 0,-19 16 11 0,-40 37 9-1,-57 49 3 2,-47 45 3-3,-36 24 15 0,-16 80 29 3,-54 45-40-2,-24 34-4 1,-8-8 4-2,10-19-4 2,18-40 5 0,19-34-3 1,29-39-1-4,13-21-1 3,13-17-1 0,39-5 1 1,56-58-22-4,45-28-1 3,30-40-4 0,22-23-9 0,-20 12 5 0,-41 36 12-1,-57 51 9 1,-53 55 10-1,-21 46 40-1,-47 66-11 2,-40 40-27 0,-22 6-1 0,-6-13 3-2,7-33-2 2,24-30 1 0,25-31-1 1,26-23 1-4,26-20 4 2,7-8 1 2,75-10 0-1,39-45-8-2,52-32-2 2,43-42-8 0,25-52-6 0,3-8-3 0,-36 23-12-2,-62 51 11 4,-68 66 19-4,-52 49 1-1,-19 30 47 4,-32 82-14 1,-47 54-30-1,-27 21 6-3,-9-7-3 1,2-26 3 0,13-45-8 1,18-30 8-3,30-36-2 3,25-20-5 0,27-23 0 0,39-6 0-2,70-59-3 3,46-46 1-2,37-35-3 1,15-34-12-1,1-18 8 2,-18 12-17 0,-48 44 3-3,-53 51 11 1,-46 55 10 0,-38 36 0 1,-5 47 23-1,-31 49-6-1,-38 34-16 25,-16 2 7-30,-3-9-8-1,9-21 3 0,12-22 1 6,15-24 2 2,18-11 8 0,20-23-13-2,14-18 7 2,3-4 2 0,59 0-4 0,42-4-6-1,33-49-13 0,17-21-14 3,24-18 9-4,-2-7 3 0,-14 16 1 3,-33 30 6-2,-36 33 8 1,-41 20 6-2,-28 0-5 1,-24 52 16 2,-18 33-11 0,-53 19-4-4,-14-5-2 3,1-18 0 0,9-24 0 0,19-18 1-2,15-15 3 2,21-10-2 0,13-8-1 1,7-6 1-4,0 0 1 3,49-13-2 1,33-34 2-2,35-24-3-1,24-17-1 2,17-10 0 0,4-1 2 0,-14 12-2-2,-22 18 3 3,-41 23-3-2,-33 17 3 2,-31 22-1-4,-21 7 3 2,0 0 4 2,0 0 24-2,0 0-22 0,0 17 8 1,-24 16-5 0,-4 4 5 0,7-6 15 0,8-10-9-3,7-9-12 5,6-4 15-3,0-8 11-1,0 0-28 2,0 0-2 0,0 0-8 0,0 0 0-3,0 0 0 4,0 0 0-1,0 0 0 0,3 0 0-2,0 0 0 2,1 0 0 0,2 0 0 0,6 0 0-2,3 0 0 2,10 0 0 0,2-6 0 0,-9 4 0-1,-2-4 0 1,-11 6 0 0,-5 0 0 1,0 0 0-2,0 0 0-1,0 0 0 1,-12 38 0 1,-31 36 0-2,-16 29 0 3,0 5 0-2,-6-9 0 2,10-25 0-4,15-26 0 3,18-26 0 0,12-13 0 0,10-9 0-2,17 0 0 2,79-19 0 0,55-36 0 0,66-29 0 0,35-45 0-2,25-30-16 3,2-19-25-2,-31 8 13-1,-56 37 11 2,-68 53 17 0,-60 45 0 0,-43 28 3-2,-21 7-2 2,-17 31-1 0,-58 53 4 1,-38 26-4-4,-28 18 2 3,0-5 0 0,7-8 2 0,12-10-3-2,27-26 8 2,33-26 0 0,27-21-7 0,22-21 1-1,13-11 1 0,55 0-2 3,55-25-2-4,64-40 0 0,46-39-17 2,38-30 5 0,10-13-2 0,-44 25 8-2,-69 42-15 3,-76 45 20-2,-63 35 1 2,-16 31 1-4,-74 62 8 3,-43 44-8 1,-27 17-2 1,-2-8 2-5,19-25-1 1,22-37 0 2,39-26 4 1,25-28-3-3,28-13 0 0,13-17 1 3,51 0 1-1,55-36 2-2,56-31-1 2,38-32-8 0,40-33 4 0,7-13-1-2,-16 14-8 3,-54 40-1-2,-62 45 6 3,-57 43 4-6,-47 11 0 4,-11 67 0 0,-45 30 1 0,-34 13 0-2,-7-8-2 2,2-25 2 0,20-25-2 0,15-30-1 0,25-17 1 0,20-13 1 0,4 0 0 0,35 0 0-2,49-43 1 1,41-34-1 0,21-24 3 1,9-19-3-2,6-10-5 3,-14 17 0-2,-33 34-17 3,-35 36 2-6,-39 43 20 4,-40 66 4 0,-14 62-1 0,-63 43 0-2,-27 12 3 3,1-35-1-2,14-39-4 1,20-38 2-1,28-39-2 0,21-20-1 2,20-7 0-3,0-5 2 1,67-13 0 0,36-42-2 2,38-36 4 0,25-34-9-4,33-40 0 4,7-9 2-2,-17 23-12 2,-48 47 4-4,-59 52 6 3,-50 52 5 0,-32 71 3 0,-59 81 4-2,-43 36-1 2,-26 13-1 0,1-30 4 0,17-35-7-1,26-34 5 0,26-28-3 1,29-33 0 0,21-22 5-2,8-19-2 1,44 0 4 3,50-41-3-3,43-33-8-1,32-36-5 3,17-23 3-1,20-32-7 0,-3-18-3-3,-14 0-3 4,-38 27-7-1,-46 46 7-1,-50 52-4 0,-47 58 19 1,-8 12 1 1,-63 82 4-1,-36 44-3-3,-18 21 4 3,-6-7 0-1,8-17-1 1,14-33 1-2,20-21-5 2,23-20 4 0,24-20 0 0,23-19 1-2,11-17-4 3,0-5 4-3,42-14-5 4,40-40-1-5,28-25 0 3,0 5-1 0,-13 6 0 0,-15 25-4-2,-20 24 2 2,-13 19-13 0,-16 0-8 0,-16 26-57 0,-17 23-55-2,-27 1-77 3,-18-26-63-2,1-8-477-1</inkml:trace>
    </iact:actionData>
  </iact:action>
  <iact:action type="add" startTime="372567">
    <iact:property name="dataType"/>
    <iact:actionData xml:id="d331">
      <inkml:trace xmlns:inkml="http://www.w3.org/2003/InkML" xml:id="stk249" contextRef="#ctx0" brushRef="#br1">12565 16184 668 0,'0'0'242'6,"0"0"-36"2,0 0-83 0,0 0-27-2,0 0-10 2,0 0-6 0,0 0-12 0,0 3 5-2,0-3-4 3,0 0 0-2,0 0-19 2,8 0-18-4,12 0-9 3,7-20-12 0,-1-9 2-2,3-5-6 2,-3 1 6 0,-5-3-4 0,1 2 6 0,-4 5-10-2,-1-4 5 2,3-1-3 0,1-1-1 3,-3-4 0-7,3-7-4 5,5-5 7-1,3-13 0 0,1-3 1-2,1 4-2 3,-3 1-1-2,-5 11-1 3,-4 6-1-6,3 1-1 6,-4 4-4-4,3-1 0 0,0 0 0 2,2-2 0 0,2-3 0 0,1 0 0-2,0 3 0 4,-4 5 0-4,-1 2 0 3,0 4 0-2,0 1 0-1,2 0 0 2,-4-3 0 0,4 3 0 0,-3-4 0-2,-1 0 0 2,1-1 0-1,6-7 0-1,-2 1 0 3,1 4 0-2,-7 10 0 1,-9 12 0 0,-4 10 0-2,-2 6 0 2,-3 0 0 0,0 0 0-2,0 0 0 2,0 0 0 0,0 0 0-1,10-13 0 2,3-3 0-3,-2-7 0 2,2 6 0 0,-10 15 0-2,-1 0 0 2,-2 2 0 1,0 0 0-3,0 0 0 4,0 0 0-5,0 0 0 3,0 0 0 0,0 0 0 0,0 0 0-2,0 0 0 2,0 0 0 0,0 0 0 0,0 0 0-2,0 0 0 2,-18 0 0 0,-16 2 0 0,-8 10 0-2,0 1 0 2,-4-2 0 0,-2 3 0 0,6-1 0-2,11-2 0 3,9-3 0-2,7-2 0 2,8-3 0-4,7-3 0 3,0 0 0-1,0 0 0 1,0 0 0-1,0 0 0 0,0 0 0 2,0 0 0-1,0 0 0-2,0 0 0 2,0 0 0-1,0 0 0 0,29 0 0 1,21-17 0 0,15-7 0 0,-1-1 0 0,-1 0 0-2,-12 8 0 3,-9 1 0-2,-9 8 0-1,-19 3 0 2,-6 3 0 0,-8 2 0-1,0 0 0 2,0 0 0-3,0 0 0 2,0 0 0 0,0 0 0-1,0 0 0 0,0 0 0 0,0 0 0 1,0 0 0-1,0 0 0 1,0 0 0 0,0 0 0-1,0 0 0 0,0 0 0 1,0 0 0 1,0 0 0-2,0 0 0 2,0 0 0-4,0 0 0 3,0 0 0 0,0 0 0 0,0 0 0-2,0 0 0 2,0 0 0 0,0 0 0-2,0 0 0 2,0 0 0 0,0 0 0-1,0 0 0 2,0 0 0-3,0 0 0 2,0 0 0 0,0 0 0 0,0 0 0-2,0 0 0 3,0 0-25-2,0 0-32-1,-17 14-14 3,-14 15-66-2,-3 9-85 1,19-21-77 0,7 0-685-3</inkml:trace>
    </iact:actionData>
  </iact:action>
  <iact:action type="add" startTime="374843">
    <iact:property name="dataType"/>
    <iact:actionData xml:id="d332">
      <inkml:trace xmlns:inkml="http://www.w3.org/2003/InkML" xml:id="stk250" contextRef="#ctx0" brushRef="#br1">13916 14267 351 0,'0'0'277'3,"0"0"-8"4,0 0-60 1,0 0-83-1,0 0-1 1,0 0-32 1,0 0-35-3,0 8-23 0,8-8-6 2,3 0-11 0,5-3-11 0,-1-11 9-2,2 2-6 2,3-8 0 0,1-2-9 1,-2-3 2-4,-1-2-3 3,-3 6 0 0,-6 4-1 0,-6 7 2-2,-3 10-2 2,0 0 2 0,0 0 3 0,0 0 24-1,0 0 2 0,0 0-11 2,0 0 3-2,0 0-2-1,0 0-1 2,0 0-8 0,0 0-5 0,0 0 1-2,0 7-2 2,0 20 5 0,0 6-8 1,0 0-4-4,0-1 4 3,0 7-1 0,0-1 0 0,0 7-1-2,5 1 0 2,2-5 2 0,-1-6 2 0,0-8 1 2,1-8 4 0,-2-4-7-5,-2-10 9 2,0-3-9-2,1-2 0 3,-4 0 0 0,0 0 7 0,0 0 6-2,0 0-7 2,0 0 6 0,0 0-10 0,0 0 1-2,0 0-3 2,0 0-2 0,0 0 0 0,0 0 0-2,0 0-1 2,0 0 0 0,-7 12-2 0,-29 7 6-1,-12-1-6 0,1-1 1 3,2-9 1-4,8 2-2 0,8-9 0 2,6 1 2-1,8 5 1 2,10-7 1-1,1 0 0-2,4 0-2 2,0 0 2 0,0 0-3-2,0 0-4 1,9-3 5 1,20-20-2 2,19 3 6-5,7-4-1 3,4 8 0 0,9 1 6 0,-7 6-3-1,-6 3 4-1,-10 6-1 2,-8 0 10 0,-6 0-6-2,-12 0-1 2,-9 0 0 0,-3-2-5 0,-7 2 2-2,0 0-8 4,0 0 4-4,0 0-2 3,0 0 0-4,0 0 0 3,0 0 0 0,0 0-2 1,-31 0 0-3,-17 0-4 2,-7 0 7 0,3 0-3 0,1 0 1-1,5 0-1 0,9 0 0 2,16 0 0-2,12 0 0-1,9 0 0 2,0 0-1-1,0 0 2 1,0 0-2-1,0 0 2 2,24 0-2-1,10 0 2 0,6 0-5-3,-13 0 6 3,-3 0-2 0,-5 0 0 0,-3 0 1-2,-3 0-3 2,-6 0 4 0,-7 0 0 0,0 0 1 0,0 0-1-2,0 0-1 3,0 0-2-2,0 0-1-1,0 0 0 2,0 0-2 0,0 0 1 0,0 0 2-2,0 0 1 2,-7 0-4 0,-6 0 7 0,6 0-6-2,-2 0 0 2,9 0-10 0,0 0 0 0,0 0-1-2,0 0 12 2,0 0 0 0,-1 0 2 0,1 0 2-1,-3 0-2 0,-3 0-3 1,1 0 3 0,-6-6-2-2,-2-11-1 2,11-4 2 0,-3-9-3 0,5-6 3-2,0-5 2 2,0-2-1 0,0 1 3 1,0 4-6-4,0 3 3 3,0-1 0 0,0 4 0 0,0-4 1-2,0 2-2 2,0 11 2 0,0 0-1 0,0 10 2-1,0 5-2 1,0 3 1-1,0 5-2 1,0 0 1-2,0 0 0 2,0 0-1 0,0 0 1-1,0 0-1 0,0 0 1 1,0 0 1 0,0 0 1 0,0 0-4-2,0 0 2 1,0 0 0 2,0 0 0-1,-9 0 1-2,-17 7 1 2,-1 18-1 0,-3 3 3 1,3-1 0-3,2-5-4 1,-3-1 1 2,1-2-4-2,7 0 3 1,-4 1 0-2,0-3 0 2,10 2 0 0,3-6 1-2,2-2 0 2,5-2 3-1,4-8-3 3,0-1 2-6,0 0-1 5,0 0-2-2,0 0 0 2,0 0 0-1,0 0 0-2,0 0 1 2,0 0 0 0,0 0 4-1,4 0-5 0,26-21-1 3,9-14 0-4,4-7 1 2,6-2 0-2,-4 0 0 2,-2 8 0 0,-7 1 0-2,-15 18 3 3,-8 5-3-3,-7 9 2 4,-6 1-4-5,0 2 5 2,0 0-3 2,0 0 4-1,0 0 9-2,0 0 2 2,0 24-10 0,0 11-3 0,0 3-1 0,0-3-1-2,0 5 1 3,0-1-2-2,-6 1 1-1,0-5-2 2,-1 1 2 0,5 0 0 0,2-8 0-2,0-4 1 3,0-2 1 0,0-5 0-1,0-5-4-4,0 0 1 3,0-7 1 2,0-5 0-1,0 0-2-2,0 0 0 2,0 0-4 0,0 0 6 0,0 0 1-1,0 0-1-1,0 0 2 3,0 0-3-1,0 0 2-2,12 3-2 2,5-1-3 0,6 4 4 0,-5-3-2-3,6-3 4 4,-4 0-1-1,0 0 2 1,-5 0-6-4,-6 0 3 3,-7 0 0 22,-2 0 0-30,0 0-1 0,0 0 0 1,0 0 2 5,0 8-1 3,-33 0 1-1,-13 3-1-2,-18-1 1 3,-6 2-3-2,1-1 1 1,-1-3 1-2,18-3-1 2,19-1 1 0,18-2-2-2,12-2 4 2,3 0 2-1,0 0-4 3,0 0 5-4,38 0-5 4,24 0 0-4,17-19-1 3,-6 0-5-4,-13 0-8 5,-20 7-26-4,-25 5-21 3,-15-3-90-2,0 10-97-2,-13 0-289 3</inkml:trace>
    </iact:actionData>
  </iact:action>
  <iact:action type="add" startTime="384143">
    <iact:property name="dataType"/>
    <iact:actionData xml:id="d333">
      <inkml:trace xmlns:inkml="http://www.w3.org/2003/InkML" xml:id="stk251" contextRef="#ctx0" brushRef="#br2">1084 16917 317 0,'0'0'205'6,"0"0"-36"2,0 0 39 0,0 0-68-2,0 0-41 2,0 0 37 1,0 0 30-2,36-30-24-1,-36 66 5 2,-36 20-55 0,-28 30-37 0,-12 3-4-2,-9 14-8 2,-6-2-19 0,9-12 5 0,14-12-20-2,20-21 6 3,24-23-15 1,14-24 0-1,10-9 0-6,50-19 0 5,55-43 0 0,58-45 0 0,45-27 0-2,14-12 0 2,-18 7 0 1,-44 24 0-2,-52 42 0 2,-54 30 0-4,-29 26 0 3,-25 17 0 0,0 5 0-2,-43 63 0 2,-39 44 0 0,-31 37 0 0,-11 9 0-2,-7 4 0 3,19-20 0-1,21-22 0 1,27-39 0-5,33-37 0 4,25-32 0 1,18-12 0-2,92-68 0-1,61-35 0 2,71-49 0 1,16-13 0-2,-23 18 0 2,-59 32 0-4,-77 50 0 3,-60 43 0 0,-33 22 0-2,-10 44 0 2,-76 60 0 0,-48 44 0 1,-40 37 0-4,-8 0 0 4,15-22 0-1,27-29 0-1,40-35 0-1,42-51 0 3,37-26 0-2,31-22 0 1,98-29 0-2,80-62 0 2,77-48 0 1,30-37 0-1,4-13 0 1,-54 17 0-5,-71 53 0 4,-77 50 0 1,-62 49 0-4,-35 20 0 2,0 43 0 2,-64 56 0-1,-51 47 0-2,-36 18 0 3,-7 2 0-2,2-15 0 1,32-31 0-2,29-34 0 2,40-38 0 0,38-28 0 0,24-20 0-2,93-30 0 2,57-49 0 2,69-50 0-4,13-30 0 0,11-16 0 2,-24 8 0 0,-60 41 0 0,-54 53 0-2,-59 37 0 2,-41 36 0 0,-12 13 0 0,-48 67 0-2,-41 35 0 3,-26 35 0-2,-14 3 0 0,-4-3 0 0,15-16 0 1,17-16 0 0,28-44 0 0,32-28 0-1,34-26 0 1,18-20 0 1,90-13 0-3,54-53 0 0,70-38 0 3,43-36 0-2,34-35 0 2,-8 9 0-4,-57 31 0 3,-85 53 0 0,-84 55 0 0,-63 27 0-1,-26 63 0 1,-100 75 0-1,-63 50 0 1,-44 14 0-2,-9-25 0 2,28-42 0 0,43-32 0 1,54-31 0-3,55-34 0 1,57-38 0 1,52-19 0 0,104-72 0-2,95-43 0 2,61-38 0 0,15-16 0 0,-21 4 0-2,-64 45 0 2,-82 48 0 0,-68 50 0 1,-52 39 0-4,-40 6 0 3,-19 79 0 0,-67 37 0 0,-38 22 0-2,-28 1 0 2,-6-17 0 0,5-19 0 0,17-8 0-1,27-27 0 0,41-17 0 2,36-24 0-2,32-21 0-2,20-10 0 4,61-52-10-1,39-47-228 0,-48 32-80-2,9-8-168 2</inkml:trace>
    </iact:actionData>
  </iact:action>
  <iact:action type="add" startTime="386107">
    <iact:property name="dataType"/>
    <iact:actionData xml:id="d334">
      <inkml:trace xmlns:inkml="http://www.w3.org/2003/InkML" xml:id="stk252" contextRef="#ctx0" brushRef="#br2">23222 16737 792 0,'0'0'220'3,"0"0"-36"5,0 0-98-1,-189 259-1 1,73-118 8-2,3-9-15 3,16-9-6-1,14-29-21-1,23-17-3-1,18-22-26 2,21-20-3 0,15-16-12 0,6-19-7-2,20 0-2 2,61-43-12 0,30-43 13 0,40-39 1 0,12-28 0 0,-12-6 0-1,-28 25 2 2,-52 43-2-3,-39 50-1 1,-32 41 1 1,-55 55 12 0,-63 69 32-2,-40 34-35 2,-13 14 19 1,9-18-16-2,24-28 7-1,29-26-10 2,41-22 0 0,26-35 2 0,29-21-7-3,13-19 10 4,57-3 0-1,62-19-14 0,58-46-1-2,44-29-1 4,39-33-4-3,11-9 5 3,-34 2-4-6,-68 36-8 5,-72 40 5-2,-72 56 8 1,-25 26 8-3,-73 86 4 3,-45 48-10 1,-36 21 1-2,0-11-5-1,12-31 4 2,23-36 4 0,30-27 3 0,39-35-1-2,24-17 2 2,26-22-4 0,31 0 2 0,65-17-4-2,51-46-8 4,42-38 1-4,25-41 3 3,22-30-1-4,-8-3-10 4,-46 29-1-2,-66 54 7 2,-61 56 2-3,-55 36 3 1,-42 86 19 2,-68 46-1-2,-37 46-11-2,-15-3-6 4,5-21 1-1,23-37 3 0,26-40-3-2,37-33 7 2,37-25-6 0,29-17 7 0,6-2-10-3,76-16-2 6,42-47 2-5,46-38 0 3,32-41 1-4,26-39-2 3,23-38 0 0,-4-3-16 0,-46 42-22-2,-60 60 5 2,-67 65 34 1,-62 55 6-2,-23 88 5 0,-78 60 10 0,-46 51-16 1,-28 12 4 0,3-19-7-2,6-34 6 2,18-40-1 0,35-41 6 0,36-34-4-2,37-24-1 3,33-19-7-2,13 0-1 1,81-50-1-2,49-42 1 2,39-39 0 0,31-36-2 0,22-34-3-2,12-17-8 2,-17 21-3 1,-54 48-21-2,-73 55 31-1,-60 61 6 2,-43 33 1 0,-60 90 7 0,-59 62-1-2,-49 40-1 2,-14 19 1 0,5-16 8 0,22-37-1-2,21-37 3 4,37-37-6-4,34-40 1 3,29-25-4-4,27-13-6 3,7-6-2 0,67-9 2 0,41-51-4-2,44-24 3 2,27-39-2 1,31-28-4-2,12-15 4-1,-19 7-10 2,-55 39-13 1,-62 42 12-2,-55 54 12-1,-31 41 2 2,-90 86-2 0,-42 62 12 0,-41 49-8-2,2-20 10 4,19-35-11-4,33-46 12 2,38-44-3-2,28-30-12 2,32-22 0 0,21-17 0 0,16 0 0-2,66-31 0 2,46-32 0 0,38-28 0 0,28-24 0-2,24-21 0 2,2-3 0 0,-31 17 0 0,-62 43-23-2,-62 43 15 1,-65 36 8 2,-34 62 6-1,-87 64-1-2,-46 46-2 4,-24 11-3-4,12-25 4 3,23-38-1-4,38-40 7 3,38-25-10 0,37-31 0 0,29-15 0-1,14-9 0 0,69-14 0 1,44-46 0 1,48-26 0-4,33-27 0 3,28-29 0 0,12-23 0 0,-21 13 0-2,-42 25-15 2,-68 52-2 0,-53 49 17 1,-50 26 1-5,-32 70 7 7,-79 69-1-5,-49 43-4 3,-19 6-1-4,15-34 5 3,25-45-3 0,33-36-4 0,40-37 0-1,36-16 0 0,27-20 0 1,3 0 0 0,65-14 0-2,40-35 0 2,44-23 0 0,22-24 0 0,26-15 0-2,5-23 0 2,-10-1 0 0,-44 30-23 0,-58 32-1-2,-46 50 20 4,-44 25 4-4,-27 82 13 3,-65 43-9-4,-32 29 1 3,-10-12 10 0,11-24-10 0,26-37 4-2,31-29-9 2,26-23 0 1,25-14 0-2,12-17 0-2,3 0 0 4,28 0 0-1,41-43 0 1,29-16 0-4,17-17 0 4,5-15 0-2,3-13 0 2,-16 0 0-4,-25 24 0 5,-33 30-14-5,-28 30 14 4,-21 20 3-4,0 22-2 5,-42 57 1-3,-34 27 3 1,-16 9-2-1,2-21-3 0,21-24 0 2,14-20 0-2,20-14 0-1,19-17 0 2,11-9 0 0,5-10 0 0,15 0 0-3,37 0 0 4,17 0-30-1,3-17-46 1,-4-9-98-4,-50 9-58 5,1 12-133-4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1:20:05.66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5" units="cm"/>
      <inkml:brushProperty name="height" value="0.055" units="cm"/>
    </inkml:brush>
  </inkml:definitions>
  <iact:action type="add" startTime="5583">
    <iact:property name="dataType"/>
    <iact:actionData xml:id="d0">
      <inkml:trace xmlns:inkml="http://www.w3.org/2003/InkML" xml:id="stk0" contextRef="#ctx0" brushRef="#br0">6074 10796 585 0,'0'0'488'8,"0"0"-377"-4,0 0-23 4,0 0 38-3,0 0-57 2,-141 160-9 1,35-28 8 1,-8 13-10-3,5 3-9 2,10-14 17 2,20-24-18-2,14-30-24-1,20-27-11 1,21-26-3 2,21-21-8-2,3-6 2-6,56-38 4 6,58-44-3 0,51-38-5 14,34-27 0-16,15-11 0-3,-26 23 1-2,-47 39 13 7,-67 46-1-2,-43 36 15 3,-31 14 13 5,-4 47-13-12,-55 66 12 7,-33 39-40-5,-13 23 0 3,0-11 0 8,12-26 0-12,23-29 0 9,19-39 0-10,28-28 0 7,18-31 0-6,5-11 0 6,76-37 0-2,58-44 0 7,66-42 0-11,40-41 0 4,14-22 0 0,-22 14 0 0,-58 43-7-1,-74 57 3 3,-61 56 4 2,-39 22 11-8,-26 84-11 4,-56 41 0 0,-28 33 0 2,-6-5 0 3,2-16 0-9,17-27 0 6,22-25 0-3,28-31 0 4,25-29 0-3,22-26 0-2,5-5 0 3,74-19 0-1,43-46 0-1,36-38 0 2,25-27 0-1,14-48 0 1,-5-17 0-2,-31 11 0 2,-51 51-42 0,-46 59 37-1,-43 50 5 0,-21 24 9 0,-34 77 12 2,-54 62-9-1,-43 41-7-2,-14 8-5 2,1-8 0 1,17-34 0-1,30-30 0 0,33-37 0 4,28-38 0-10,26-29 0 8,10-12 0-2,72-53 0-2,53-40 0 0,56-32 0 3,25-34 0 1,15-19 0-7,-16 14 0 12,-42 32-21-12,-55 53 12 5,-61 48 9 1,-39 31 8-4,-8 72 14 4,-40 38-22-6,-30 32 0 8,-12-7 0-5,-6-8 0 5,18-14 0-6,9-23 0 4,24-27 0-5,19-27 0 7,18-35 0-5,6-1 0-1,66-62-34 6,48-32 16-5,40-24 3 5,29-23-9-9,9-9 2 6,-6 5-10 1,-39 30 13 6,-48 44 17-12,-53 43 2 5,-49 28 8-3,-6 66 35 2,-72 43-18 0,-26 37-24-1,-25 4-1 4,-2-11 3-5,11-10-1 3,14-21-1 0,32-14 2 1,27-32-2 0,30-33 0-4,14-24 1 3,27-5-2-2,68-33-7 1,44-40-7 0,43-37-2 1,28-29 2 4,9-28-5-9,-16-8 7 5,-35 19 3 3,-55 46 5-4,-53 59 4-3,-34 37 0 5,-26 14 6 0,-40 67 34-4,-46 44-33 3,-34 28-3 2,-12 0-1-5,-9-16 7 5,11-18-6-6,21-20-3 3,30-25 1 5,29-28 0-7,33-18-2 3,17-14-1-1,21-12-3 1,62-39-8 0,34-21 12-1,27-12 1-1,-14 16-1 6,-22 21-3-9,-30 25 3 4,-41 22 4 3,-32 6 0-3,-5 60 0 2,-32 30-4-5,-42 29 0 4,-7 7-3 2,-5-2-11-4,4-12-27 3,8-16-42-3,14-29-99 0,9-37-20 2,47-36-87 2,4-20-698-5</inkml:trace>
    </iact:actionData>
  </iact:action>
  <iact:action type="add" startTime="7258">
    <iact:property name="dataType"/>
    <iact:actionData xml:id="d1">
      <inkml:trace xmlns:inkml="http://www.w3.org/2003/InkML" xml:id="stk1" contextRef="#ctx0" brushRef="#br0">10993 11071 726 0,'0'0'212'5,"0"0"-69"1,0 0-22 0,0 0 0 0,0 0-63 1,0 0-13 1,-168 66-25 0,102-3-6 0,-4 14 15-2,3 13 15 4,5 6 12-2,14-13-5 1,9-18-20-5,18-29-11 7,11-24-14-4,10-9-4 2,0-3-1-1,38-19 9-5,37-42-10 5,35-37 0 2,14-27 0 6,10-24-2-16,-10 7 1 9,-27 29 1-6,-39 41 1 4,-33 42 1 7,-25 30 17-12,0 11 56 6,-60 68 2-2,-39 44-65 4,-24 30-6-1,-1 1 1 1,7-20-1-8,16-25-2 6,29-28 1 8,21-25 0-14,28-24-1 2,19-20-2 6,4-12-1-5,62-8-1 3,51-45-3 3,51-28-1-7,40-34 1 7,32-44 0-6,5-16-5 1,-37 16-1 0,-61 39 6 4,-70 59 3 3,-52 48 1-10,-21 16 5 4,-39 82 11-1,-50 51-11 2,-39 33-4 0,-18 2-3 0,-2-18 1-1,7-26 0 2,28-23-1-6,36-23 2 6,27-32-1-2,32-28 3 2,18-21-3-3,40 0-2 1,60-29-12 2,52-40 6-1,37-40 3 0,32-47 0 0,15-39 2-1,-6-13-12 1,-50 28-13-4,-57 57 12 5,-55 63 9-1,-53 57 7 0,-15 28 2-2,-41 86 39 3,-46 56-40 0,-31 35 1 0,-18-7-1-7,-1-14 2 6,13-31-3 4,13-29 1-9,26-31 0 6,27-35 0 0,30-34 0-3,28-21-1 2,18-5 0 2,74-58 0-6,45-38-1 8,42-29 2-7,26-27 3 0,19-46-4 3,11-31-7 1,-10-8-12 4,-41 40-12-11,-59 71 13 7,-58 79 18-1,-57 52 2 3,-14 85 28-8,-65 65-26 4,-38 49-1 3,-12 12-1-7,-2-7 3 13,5-22-2-14,13-30 0 6,17-30 3-2,30-43-4 1,28-40-2 2,28-34 0-4,15-5-2 2,70-63 2 2,40-33-3 0,39-33-2 0,29-32 4-5,37-44-2 3,31-37 1 4,-6-6-4-7,-36 37-8 6,-70 75-1 2,-73 71 15-8,-57 65 0 3,-19 50 20-2,-72 84-15 1,-40 61-2 2,-27 21-2 4,-9-7-1-8,11-36 4 5,18-35-2 1,28-42-1-6,33-37-1 3,25-26 0 3,32-25 0-5,1-8 4 2,49-10-2 0,46-41-2 2,32-23-1 5,20-25 1-11,12-21-1 8,-3 1 0-9,-31 20 0 5,-46 32-4 4,-46 42 5-6,-30 25 2 1,-3 39 1 2,-55 57-3 3,-29 36-3-6,-24 11 3 2,-3-12 0 3,5-20 0-4,22-30 0 5,27-23 0-9,19-25 1 7,28-20-1 4,10-13 3-11,6 0-2 4,52 0 10 5,33-35-9-6,18-25-4 1,12-19 2 6,8-20-2-10,-11-8 1 8,-28 20 0-6,-28 30-3 7,-42 37 4-5,-20 26 0 4,-42 71 5-4,-40 40-5 2,-25 23-1 2,2-4 1-4,8-15 0 2,10-28 1-4,25-25-1 4,22-30-1 0,25-22 1 3,15-16 1-7,0 0 2 5,52-21 0-3,32-34 0 2,29-22-1-1,9-21-2 4,7-20 0-6,0-4 0 7,-7 9 0-10,-30 30-2 6,-33 35-4 4,-30 27 3-10,-27 21 3 8,-2 0-1-6,0 21 0 4,-31 31 0 3,-11 15 0-8,-3 2 0 6,8-4 0-1,10-5 1 6,10 2 0-12,16-5 3 7,1-13-3-3,0-17 1 3,9-18 0-4,33-9-2 5,16-21-1-5,15-30-4 4,3-11-1-1,3 4-13-2,-8 12-28 1,-5 18-47 2,-7 26-21 3,-5 2-73-10,-49 13-60 6,1 24-655 2</inkml:trace>
    </iact:actionData>
  </iact:action>
  <iact:action type="add" startTime="11433">
    <iact:property name="dataType"/>
    <iact:actionData xml:id="d2">
      <inkml:trace xmlns:inkml="http://www.w3.org/2003/InkML" xml:id="stk2" contextRef="#ctx0" brushRef="#br1">25061 10156 82 0,'0'0'801'3,"0"0"-578"5,0 0-123-2,0 0 22 2,0 0-49 0,0 0-40 0,0 0 10-2,-37-13 0 3,13 13-6-2,-5 10-5 2,-4 0 1-3,4-2 0 1,2 7-2 4,0-7 3-6,-1-6 14 2,1 1-22 3,-1-3-12-3,2 0-1 0,4 0-2 4,-6 3 0-8,4 1-2 5,-3-4 0 2,-1 4 0-2,4-1-3-2,1 0 9 0,3-1 1 11,2 2-4-16,-3-3-3 12,-6 1 0-12,-1 5-4 5,-10-4-2 6,3-1 1-10,-8 1-3 8,-1-3 2 3,1 0-2-6,0 2 0-5,4 2 2 6,5 2 0 0,0-4 0-2,5 0 1 2,-5 4-1 2,-3-3 1-5,0 5-3 2,-3-2 4 3,4 1 12-4,-3-3-12 3,-1-2-3-1,1-2 1-4,-4 0-3 3,-2 0 1 4,-4 0 1-7,1 0 0 4,-1 0 0 2,-2-2-2-3,2-3 5 0,-4-1-4 3,0 2 1-6,-5 2 1 4,-4-3-2-1,-6-7 1 2,-1-2 2 0,-3 1 0-3,-5-3 1-1,2 5 0 4,4 0-5 1,8 3 0-5,5 4 0 3,7 4 0 0,5 0 0 1,-1 0 0-3,2 0 0-2,-6 0 0 5,-2 0 0-1,-2 0 0 1,-5 0 0-3,0 0 0 1,-4 0 0 2,-3 0 0 5,0 0 0-12,4 0 0 4,-1 4 0 10,-1-1 0-16,5 0 0 7,-4-3 0 1,4 0 0 0,-1 0 0-1,0 0 0-2,-4 0 0 5,1 0 0-3,2 0 0 5,-6 0 0-8,4 0 0 4,1 0 0-3,-2 0 0 2,2-12 0 2,-5-2 0-3,0 1 0 5,-1 2 0-4,1-1 0-4,-2 7 0 7,-1 0 0-3,-2 2 0 1,0-1 0 8,-2-3 0-14,0-1 0 5,-2 0 0-2,-5-5 0 2,-6-4 0 0,-1 1 0 2,-8 2 0 3,-10-1 0-10,-2 11 0 6,-4-2 0 1,1 6 0-2,-1 0 0 0,-10 0 0 0,-1 0 0 1,-6 0 0 0,6 0 0-1,6 0 0 1,12 0 0-3,9 0 0 7,10 6 0-10,6 2 0 8,3 0 0-4,3-3 0 4,2-1 0-3,0-4 0 1,5 2 0 0,0-2 0 3,15 0 0-9,-2 0 0 4,7 0 0 4,-3 0 0-4,-4 0 0 1,-6 0 0 4,-4 0 0-5,-4 0 0 0,-10 0 0 1,-1 0 0 1,-5 0 0 4,6 0 0-8,0 0 0 2,7 6 0 3,2 0 0-1,5-6 0 0,2 1 0-1,-1-1 0 1,3 0 0-3,-2 0 0 4,5 0 0-1,9 0 0-2,4 9 0 6,2-4 0-9,8 7 0 6,7-7 0-3,-3 3 0 3,-4-4 0-2,3 3 0 1,-11-2 0 0,3 2 0-2,-2-3 0 4,0 2 0-6,-1 1 0 4,-3 3 0-1,3-3 0 3,3 2 0-3,4 1 0-1,2-2 0 1,8 4 0 3,-4-1 0-4,-4 1 0 2,3 0 0 0,2-5 0-1,10 0 0 0,7-4 0-1,9-3 0 4,3 0 0-1,0 0 0-6,0 0 0 7,0 0 0-4,0 0 0 3,-3 2 0 1,-3 3 0 4,-5 1 0-13,7 0 0 11,1-6 0-9,3 0 0 0,0 0 0 5,0 0-13 9,0 0 0-16,0 0 7 3,0 0 2 6,0 0 4-2,0 0 2-2,0 0 1 2,0 2-1 0,0 23 3 0,0 13 1 2,0 17-4-7,0 11 1 6,0 5-1-2,0 0-2 0,0 2 0 1,0-4 0 1,0-11 0 3,0-7 0-9,0-3 0 2,0 3 0 7,0 6 0-7,-3 6 0 2,3 6 1 2,0-4-1-3,0-2 2 1,0-8-1-2,0-8-1 9,0-4 3-11,-4-9 1 5,4-5-4 0,-3 0 0 1,3-2 0-3,0-4 0 6,0-4 0-10,0-2 0 5,0 3 0 2,0-7 0 4,0 7 0-11,0 2 0 7,0 2 0-2,0 2 0-1,0 8 0 1,0 7 0 1,0 3 0 0,-3 4 0 6,3-3 0-11,0-9 0 5,-3-9 0-2,-1-11 0 0,3-6 0 7,1-4 0-11,0-3 0 5,0 2 0 2,-3 10 0-5,-1 6 0 8,-3 10 0-7,2 10 0 7,3 5 0-3,-5-8 0-6,4-5 0 5,3-11 0 3,0-19 0-8,0-3 0 2,0 0 0 5,0 0 0-4,0 0 0 3,0 0 0-2,0 0 0 0,0 0 0 0,0 0 0-1,0 0 0 3,0 0 0-2,3 0 0 5,22 0 0-9,6 0 0 6,4 0 0 0,5-3 0 3,8 1 0-11,4-2 0 6,3-1 0 5,-3-1 0-8,-1 6 0 3,-2-2 0 3,2 2 0-4,4 0 0 1,0 0 0 7,3 0 0-12,-3 0 0 7,-4 0 0 8,-5 0 0-13,-1 0 0-4,-7 2 0 8,-2 1 0 3,-10-3 0-9,-7 0 0 8,-7 0 0-4,-3 0 0 4,-3 0 0-7,1 3 0 6,5-1 0-2,5-2 0 5,9 0 0-7,3 0 0 3,2 0 0-2,-3 0 0 2,-1 0 0-2,-3 0 0 1,-4 0 0 1,5 0 0 6,5 0 0-11,9 0 0 4,14 7 0-1,3 0 0 4,15 5 0 5,10 0 0-10,1 5 0-4,6 0 0 9,-11-1 0-6,-2 1 0 3,-3-1 0 10,-4-5 0-11,4-1 0-5,4-1 0 7,7 0 0 5,4-8 0-11,8 3 0 8,2-2 0-5,3-2 0 5,3 4 0-5,-4-4 0 0,0 0 0 6,-13 2 0 3,-11 2 0-9,-11-3 0-5,-6 1 0 10,-6 5 0-3,-8-4 0 3,3-1 0-7,-8-2 0 7,-1 0 0 1,2 0 0-8,-2 0 0 5,-1 0 0 6,-4 0 0-12,-6 0 0 13,1 0 0-12,-6 0 0 0,-4 0 0 6,3 0 0-1,2 0 0-4,12 2 0 8,7 1 0-5,9 3 0 1,7-4 0-4,2 2 0 5,5 0 0 1,2 0 0-4,-7-1 0 2,-3 0 0-1,2-3 0-1,-1 0 0 1,0 0 0 2,2 0 0-1,8 0 0-1,1 0 0 2,9 0 0-5,9 0 0 3,-2 0 0 1,-1 0 0 1,2 0 0 3,-4-3 0-9,-3 0 0 5,-3 3 0 0,0-4 0-3,-6 4 0 3,-1 0 0 1,-2 0 0 5,-2 0 0-12,2 0 0 5,-5 0 0-3,5 0 0 4,1-2 0 4,0 0 0-8,1-4 0 3,0 0 0 1,6 1 0 5,-6 0 0-11,4-4 0 6,-4 8 0 9,2-5 0-12,-5 2 0-5,-1 4 0 8,-3 0 0 3,-3 0 0-10,3 0 0 11,3 0 0-3,3 0 0-3,5 0 0 0,6 0 0 1,3 0 0 2,3 0 0 5,-1 0 0-7,2 0 0-6,-1 0 0 7,-2 0 0-2,2-2 0 1,-3 2 0 0,2 0 0 1,2-4 0 3,-1 4 0-8,1 0 0 5,0 0 0 1,0 0 0 4,0 0 0-10,-7 0 0 11,-6 0 0-11,-6 0 0 7,-1 0 0-7,-4 0 0 10,-6 0 0-9,-2 0 0 3,5 0 0 1,-1 0 0-2,3 0 0 2,-5 0 0-2,-1 0 0 8,0 4 0-11,-8-4 0 5,-8 0 0-4,-4 0 0 5,-2 0 0-3,-11 0 0 1,4 0 0 12,-2 0 0-13,1 0 0-5,-2 0 0 6,-4-5 0 0,0-1 0 0,-11 3 0 2,1 0 0-3,-2 1 0 2,3-3 0-3,7-2 0 5,4 2 0-5,4-3 0 7,2 0 0-7,1-4 0 9,-1 9 0-11,-3-4 0 9,-3 4 0-10,-5 1 0 9,-8 2 0-8,2 0 0 4,-7 0 0-2,-2-4 0 5,3 4 0 0,-4 0 0-4,0 0 0-2,0 0 0 3,0 0 0 2,0 0 0-1,13-1 0-2,-2-5 0 1,6 0 0 4,4 0 0-5,-9 4 0 7,-7-4 0-10,2 6 0 2,-7-2 0 3,0 2 0-1,0 0 0 1,0 0 0 0,0 0 0 0,0 0 0-2,0 0 0 1,0 0 0 2,0 0 0-1,0 0 0-3,0 0 0 4,0 0 0-1,0 0 0-1,0 0 0 1,0 0 0 1,3-8 0 2,6-6 0-9,3 1 0 6,7-5 0 2,-4 8 0-6,-3 3 0 6,0 3 0-6,-2 1 0 8,-4 3 0-7,-2 0 0 2,0 0 0 0,-1 0 0 4,-3 0 0-4,0 0 0-2,0-3 0 2,0-3 0 0,4-4 0 2,-4-4 0-1,2-8 0 2,-2 0 0-6,0-7 0 3,0-10 0 8,0-8 0-13,-2-8 0 6,-10-5 0 5,6-3 0-11,-1 4 0 6,1-4 0-3,3 7 0 5,3 3 0-2,0 6 0-4,-4 5 0 7,4 9 0-3,-1 4 0-3,-3-1 0 2,-2-7 0 1,0-3 0 1,1-6 0-2,-5-3 0-1,0 2 0 1,4 12 0 9,-1 5 0-14,6 10 0 4,-2 6 0 4,-1-1 0-5,-2-2 0 3,0-6 0-3,-1-6 0 3,2-7 0 4,-1-14 0 0,0-10 0-10,-1-8 0 5,3 2 0-1,3 12 0 3,1 13 0-3,0 17 0 10,0 1 0-13,0 10 0 0,0 1 0 3,0 5 0 4,0-5 0-5,0-5 0 6,0-10 0-6,0-13 0 6,0-12 0-7,-3-4 0 4,-7 3 0 0,4 7 0 6,-2 15 0-12,4 17 0 9,4 11 0-9,0 3 0 7,0 0 0-1,0-2 0 5,0 2 0-12,0 0 0 8,0 0 0-5,0-3 0 4,0 3 0-1,0 0 0 2,0 0 0 2,0 0 0-8,0-3 0 3,0-1 0 2,0-11 0-1,0-9 0 2,-3-6 0-1,0 0 0 3,3 7 0-7,-4 1 0 6,4 3 0-4,-2 5 0-1,0 3 0 6,2 9 0-5,0 2 0-1,-5 0 0 3,1 0 0 0,-3 0-10 1,-6 2-170-3,-2 18-136 5,9-13-66-5,3 3-626 2</inkml:trace>
    </iact:actionData>
  </iact:action>
  <iact:action type="add" startTime="17627">
    <iact:property name="dataType"/>
    <iact:actionData xml:id="d3">
      <inkml:trace xmlns:inkml="http://www.w3.org/2003/InkML" xml:id="stk3" contextRef="#ctx0" brushRef="#br1">29370 3730 138 0,'0'0'74'4,"0"0"-8"5,0 0-5-3,0 0-5 6,0 0 1-10,0 0 24 6,0 0 6 0,0 0 18 0,11-4 0-1,-7 4 20 1,-1 0-4 1,-3 0-15-2,0 0-12-1,0 0-9 2,0 0-6 1,0 0-22-1,0 0-19-1,0 0-10 1,0 0-12-2,-18-2 15 8,-10-3-1-13,1 3-14 7,-4-1 1 0,0 3 8-2,1-3-2 1,3 3-6 3,1 0-2 1,3 0-1-7,2 0 2 1,-2 0 3 5,1 0-6 10,-5 0 1-18,-4 0 9-1,-3 0 4 12,2 0-11-12,-2 3-6 7,-3 4-4-2,0-4 2 4,2-1-4-1,-4 2-4-7,1-4 3 9,-5 3 3-2,-5 2 5 0,-3-2 1-5,5 2-6 4,-5 4 3 1,2-4-1-4,-6-2-6 3,-4 0 2-2,4 0-3 3,0-3 1-3,0 1 0 10,1-1-2-14,-2 0 1 7,-5 0 0-5,-7 0 1 5,-1 0-2-1,-7 0 2 0,-4 0-2-2,-4-7 1 2,2-5 1-2,1 7 1 2,3-3-3 3,-4 6 2-8,-5-1 1 7,4 3-2-3,-5 0 2-1,-3 0-1 3,6 0-1-2,-5 0-2-1,6 0 1 5,1 0-4-5,-4 0 2-2,2 0 2 5,-9 3 0-1,-1-1 0 0,-2 1 0-1,-5-3 0 3,8 0 0-5,3 0 2 5,1 0-2-5,1 0 1 2,5 0 3 2,2 0-3 4,-3 0 0-11,8 5 0 6,3 0 0 1,0 4 0-3,6-3 0 1,2-2 0 7,1 2 1-11,1-3-1 4,1 0 1-4,-3 2-1 9,-5-2 0-3,-2 5 1-4,-4 0-1 1,-4 3 2 4,0-3-3-5,-1 1-3 2,-2-7 0 2,2-2 2 7,0 0-1-15,0 0 0 6,3 0 1-1,6 0 0 0,10-2 1 4,6 0 1-6,19 2-1 4,6 0 1 4,12 0-1-8,6 0 4 2,-2 0-3 3,4 0 1-3,-8 0-1 3,3 4 1-2,-7 2-1 1,0 0 1 1,-6-5 0-1,-1 3-2 0,-7-4 1-3,-4 0 0 1,-6 0 7 3,-3 0-8 0,-7 0 0-3,-9 0 0 1,-2 0 0 4,-10-4 0 0,-2-3 0-9,-3 1 0 5,-4 2 0 1,-1 1 0 2,-4-1 0-8,2 4 0 9,-7-3 0-3,-9 3 0 0,-9 0 0-1,-2 0 0 0,-3 0 0 0,-1 0 0 6,0 0 0-11,-3 0 0 4,-1 0 0 4,-6 0 0-4,0 0 0 1,6 0 0 1,1 0 0 1,9 0 0-5,0-2 0 4,8-8 0 1,-2-4 0 0,3-3 0-3,8 7 0 7,-3-2 0-11,5 6 0 4,-3 1 0 3,3 5 0 0,-6 0 0-1,5 0 0-2,4 0 0 2,8 0 0-1,17 0 0 1,5 0 0-2,12 0 0 0,7 3 0 4,5 3 0-2,8-1 0-1,5 1 0 1,7-2 0-3,12-4 0 4,1 0 0 0,4 0 0-4,-1 0 0 2,4 0 0 2,-2 0 0-2,2 0 0 1,-15 0 0 1,-8 0 0-4,-9 0 0 3,-8 0 0 4,-2 4 0-5,0-2 0-4,-9 1 0 7,2 0 0-3,-6 1 0-1,-9-3 0 3,-6 5 0-2,-7 2 0-2,-3-3 0 3,2 1 0 3,-3-3 0-6,6-3 0 4,10 0 0-2,6 0 0-1,11 0 0 2,6 0 0 2,2 0 0-6,8 0 0 7,6 0 0-6,2 0 0 1,9 0 0 1,6 0 0 2,1 0 0 1,8 0 0-6,0 0 0 6,0 0 0-4,0 0 0 3,0 0 0-4,0 0 0 2,0 0 0 3,0 0 0-1,0 0 0-4,0 0 0 3,0 0 0-1,0 0 0 1,0 0 0 1,0 0 0-5,0 0 0 8,0 0 0-8,0 0 0 2,0 0 0 3,0 0 0 0,0 0 0-2,0 5 0 0,0 40 0 0,0 15 0 1,0 10 0 7,0-5 0-15,0-2 0 6,0-3 0 4,0-5 0 1,0-5 0-8,0-7 0 3,0 3 0 8,0-7 0-11,8 11 0 4,-4-1 0-1,6 8 0 2,-3 5 0 1,2-1 0-5,-3 0 0 5,2-8 0-1,-1-9 0 1,1 6 0-2,2-2 0 0,0-2 0 1,2-3 0 0,-4-5 0 0,-1-2 0-2,-1-4 0 1,1-1 0 2,-4-3 0 1,-1 2 0-7,1 0 0 6,-1-1 0-2,2 8 0 1,0-3 0-1,-1 1 0 1,3 4 0 5,-1-3 0-9,2-3 0 4,-1 1 0-3,-3-11 0 4,-2 4 0-4,-1-1 0 5,0-2 0-2,0-2 0-2,0-6 0-1,0-2 0 4,0-3 0-1,0-5 0 0,0-4 0-2,0 2 0 3,0-4 0 1,0 0 0-6,0 0 0 6,0 1 0-2,0 13 0-2,0 0 0 1,0 0 0 1,0-1 0-2,0-10 0 4,0-3 0-4,0 0 0 1,0 0 0 1,0 0 0 0,0 0 0 0,0 0 0-4,0 0 0 5,0 0 0-1,0 0 0-1,4 0 0 2,12 0 0-4,12 0 0 6,4 0 0-5,15 0 0 8,1 0 0-12,4 0 0 6,-1 0 0 0,0 0 0-4,2 0 0 5,-2 0 0-2,-3 0 0 6,1 0 0-11,4 0 0 6,-1 0 0 2,-4 4 0-3,1-2 0 3,-4 0 0-7,-5-2 0 6,-4 3 0-1,-9-3 0-2,-8 0 0 2,-10 2 0 1,-3-2 0-4,-6 3 0 3,0-3 0-1,0 0 0-1,0 4 0 5,0-4 0-8,9 0 0 7,6 0 0-2,5 0 0 30,8 0 0-35,-1 0 0-3,8 0 0 0,0 0 0 0,5 0 0 1,6 0 0 6,-3 0 0 1,9 5 0 0,-1 3 0-1,4-3 0 0,2 3 0 2,1-2 0-2,4-1 0 1,5-1 0-2,-4-4 0 3,3 0 0-2,2 0 0 0,-3 0 0 0,1 0 0 1,1 0 0 0,-4 0 0 0,5 0 0-1,-3 0 0 1,9 0 0 0,3-7 0-3,1 5 0 3,7 0 0 1,1-4 0-2,2 0 0-1,-4 3 0 3,-1 3 0 2,-4 0 0-7,-4 0 0 5,1 0 0-4,-4 0 0 4,3 9 0-1,1 1 0-1,3 2 0-1,0-7 0 2,0-3 0 0,0-2 0-2,3 0 0 3,-6 0 0-2,-1 0 0 2,2 0 0-3,-10 0 0 3,0 0 0-1,0 0 0 0,-9 0 0-1,4 0 0 2,1 0 0-1,1 0 0-1,-1-4 0-3,0-2 0 6,-3 4 0 1,3-5 0-7,-2 5 0 3,-10 0 0 3,1-2 0-5,-4 2 0 5,1-4 0-5,3 3 0 5,-4 1 0-3,2-1 0 0,0 0 0 2,8 1 0-5,-3-2 0 5,3 4 0-1,0-1 0 0,-3 1 0 5,1 0 0-10,4 0 0 4,0 0 0 1,4 0 0-2,-2 0 0 1,12 0 0 1,0 0 0-1,-4 0 0 0,8 0 0 1,1 0 0 2,-3 0 0-7,3 0 0 7,0 0 0-3,4 0 0 6,-4 0 0-10,3 0 0 5,-6 1 0-4,-4 5 0 4,1-6 0 0,-2 0 0 1,-5 0 0 7,2 0 0-10,1 0 0-6,-1 0 0 7,1 3 0 0,4-3 0 2,-2 5 0 0,-1 4 0-2,-2-1 0 0,0 1 0 5,1-1 0-10,-1-1 0 7,-1 2 0-2,2-2 0 6,-1 1 0-10,-2-1 0 3,6 1 0 0,-3-6 0 2,6 0 0 6,-2 2 0-10,-3-1 0 10,6 2 0-8,-2 4 0-6,17-1 0 7,3 3 0 2,6 2 0 1,3 6 0-4,7 0 0 3,-7 1 0-6,3-1 0 10,-3 0 0-11,6 0 0 8,5 3 0-4,4 2 0 8,4 0 0-12,-4 5 0 13,-1-2 0-13,-3-4 0 10,-4-6 0-10,-5 0 0 8,1-5 0-5,-3-1 0 7,0-3 0-9,-6 0 0 12,-5 0 0-9,-11 0 0-6,-7-1 0 14,-8-7 0-12,-7 4 0 5,-7 1 0 0,-5-5 0 0,-9 0 0 1,-3 0 0-1,-8 0 0 1,-9 0 0-2,-5 0 0 3,-11 0 0-4,-2 3 0 6,0-3 0-5,0 0 0 2,4 0 0-2,-4 0 0 1,0 0 0 1,0 0 0 3,0 0 0-8,0 0 0 6,0 0 0-4,0 0 0 4,0 0 0-2,0 0 0 3,0 0 0-3,0 0 0 2,0 0 0-5,0 0 0 10,7 0 0-13,4 0 0 9,5 0 0-3,-4 0 0 1,-7 0 0-1,-1 0 0 2,-1-3 0-4,-3-2 0 2,2-6 0 2,8-8 0-3,2-11 0 2,-1-8 0 0,6-9 0 2,-5-6 0-5,-2-3 0 8,3-11 0-9,-3-6 0 2,0-8 0 1,-2-5 0 4,-6-4 0-5,-2 0 0 6,0 3 0-8,0-1 0 7,0-4 0-8,0 6 0 7,0-5 0-8,-2 1 0 8,-6 9 0 1,4 7 0-6,4 2 0 2,-6 9 0-2,6 11 0 3,-6 6 0 3,6 12 0-5,-4 5 0 0,4-2 0 2,-1-5 0-3,-6-3 0 5,1-8 0-3,-7 1 0 9,1-7 0-11,-3 0 0-5,1 5 0 8,10 2 0 2,1 8 0-5,0 1 0 3,-1 5 0 4,4 7 0-8,-3 6 0 9,3 7 0-13,0 2 0 8,0 0 0 0,0-4 0 9,0-8 0-12,0-2 0-5,0-7 0 8,0 3 0 1,0-1 0-1,0-2 0-2,0 4 0 2,0-2 0-1,0 1 0 0,0-2 0 1,0 2 0-1,-2 6 0 9,2 8 0-14,0 7 0 2,0 7 0 5,0 0 0-3,0 0 0 1,0 0 0 5,0 0 0-8,0 0 0 1,0 0 0 4,0 0 0 0,0 0 0-1,-3 0 0-4,-3 0 0 7,-1 11 0-4,-7 40-129 2,1-17-230-4,-6 9-156 1</inkml:trace>
    </iact:actionData>
  </iact:action>
  <iact:action type="add" startTime="25443">
    <iact:property name="dataType"/>
    <iact:actionData xml:id="d4">
      <inkml:trace xmlns:inkml="http://www.w3.org/2003/InkML" xml:id="stk4" contextRef="#ctx0" brushRef="#br1">6350 16277 610 0,'0'0'233'3,"0"0"-73"7,0 0-20-4,0 0-38 0,0 0 22 3,0 0-5-2,0 0-26 1,0 0-11-2,176-19 0 2,-136 19-6 2,5 0-17-3,13 0-9 3,10 0-13-6,8-2-13 4,6-4-8 0,2 2-5 4,5 4 3-9,-6 0 1 14,10 0-15-17,-2 0 0 6,-5 0 0 3,-12 0 0-3,-9 0 0 4,-22 0 0-4,-19 0 0 0,-12 0 0 4,-7 0 0-4,-5 0 0 0,0 0 0 2,0 0 0 4,0 0 0-7,-2 0 0 3,-53 0 0-2,-27 0 0 0,-38 0 0 5,-4 0 0-7,-5 0 0 4,-3-4 0 0,8-2 0 4,9 4 0-10,13 2 0 10,24 0 0-6,19 0 0 2,27 0 0-5,16 5 0 7,16-5 0-3,0 0 0 1,6 7 0 1,53 0 0-2,29 5 0 2,24 5 0-2,10 3 0-2,-4-9 0 2,-18 2 0 9,-14-1 0-14,-22-1 0 6,-22-3 0-4,-18-8 0 3,-15 2 0 9,-9 0 0-13,0 10 0 5,-38 1 0-5,-36 5 0 6,-29-3 0-1,-7-6 0-2,-4-6 0 2,15-3 0-1,19 0 0 2,33 0 0-2,29 0 0 2,18 0 0-2,0 0 0-2,45 0 0 5,47 0 0-3,32 0 0 6,18 0 0-10,1 0 0 5,-22 0 0-2,-25 0 0 3,-35 0 0-5,-35 0 0 5,-17 0 0 0,-9 0 0-2,-17 0 0-3,-51 0 0 15,-19-9 0-19,-8-8 0 6,11 7 0 3,16 1 0-2,17 9 0 0,15 0 0 1,17 6 0 1,14 38-69-5,5-19-225 4,0 13-156 5</inkml:trace>
    </iact:actionData>
  </iact:action>
  <iact:action type="add" startTime="28696">
    <iact:property name="dataType"/>
    <iact:actionData xml:id="d5">
      <inkml:trace xmlns:inkml="http://www.w3.org/2003/InkML" xml:id="stk5" contextRef="#ctx0" brushRef="#br2">5322 12338 387 0,'0'0'246'5,"0"0"-63"2,0 0-39-1,0 0-18 2,0 0-5 0,0 0-3 1,7 6 6-3,-1-6-28 4,-1 0-7-4,-5 0-7 3,3 0-12-2,-3 0-15 0,0 0-20-1,0 4-10 6,-14-4-5-9,-33 3 27 7,-8 1-14-3,-2-4-18 0,-7 0-3-1,2 0 0 3,3 0-5 8,-2 0-7-17,1 0 0 12,-1 0 0-11,3 0 0 9,-7-7 0 2,-1 0 0-9,0 4 0 8,-5 3 0-9,6 0 0 7,2 0 0-2,3 0 0 1,4 0 0-3,2 0 0 5,-1 3 0-3,0 4 0 7,2 0 0-13,6-2 0 14,-2-2 0-14,4-1 0 4,7-2 0 5,2 0 0-2,4 0 0-2,-2 0 0 0,-2 0 0 5,-3 0 0-5,1 0 0 4,-5 0 0-8,5 0 0 6,-6 0 0 4,6 0 0-8,1 0 0 7,-2 0 0-7,1 0 0 7,2-2 0-7,0-1 0 5,-3-2 0 5,8 1 0-9,-5 4 0-5,2 0 0 10,-1 0 0-1,-5 0 0-1,2 0 0-3,-6 0 0 3,1 0 0 2,-4 0 0-4,1 0 0 2,-1 0 0-1,-4 0 0 0,2 0 0 9,0 0 0-11,6 0 0-5,4 0 0 8,5 4 0 2,3 1 0-6,3 0 0 6,1-2 0-1,4 0 0-3,-5 1 0 0,1-4 0 0,-1 7 0 4,-3-2 0 0,-1 4 0-6,-8 1 0 3,1-1 0 3,-2-1 0-1,5-1 0-4,-3 0 0 2,-1 0 0 3,1 0 0-6,5-3 0 4,3 2 0 2,1 0 0-3,4 0 0-1,-3-1 0 5,3 0 0-9,4 2 0 6,1-7 0 2,-1 7 0-3,2-4 0-1,2 3 0 3,-3-3 0 0,-5 1 0-5,5 2 0 3,0-1 0 3,2-3 0-4,8 2 0 2,-1-4 0-1,-1 0 0 1,-1 0 0-1,-2 0 0 0,-2 0 0 8,-6 0 0-15,-11 0 0 7,-6 0 0 2,-9 0 0-2,2-4 0-1,6-1 0 4,4 3 0-4,10 0 0 3,14-2 0-2,5 0 0 2,5 4 0-3,4 0 0-2,0 0 0 5,0 0 0 0,0 0 0-3,0 0 0 1,0 0 0 2,0 0 0-2,0 0 0-1,0 0 0 3,0-2 0-2,-4 2 0 1,-5-1 0-2,2 1 0 3,-5-4 0-1,0 4 0 0,-3 0 0-2,-1 0 0 1,1 0 0 1,-1 0 0 0,5 0 0 5,4 0 0-13,1 0 0 10,6 0 0-3,0 0 0 0,0 0 0 0,0 0 0 1,0 0 0 0,0 0 0 0,0 0 0-2,0 0 0 3,0 0 0-2,0 0 0-1,0 0 0 3,0 0 0-2,0 0 0 1,0 0 0-2,0 0 0 2,0 0 0 0,0 0 0 0,-3 0 0-2,3 24 0 2,-4 7 0 1,4 13 0-2,0-1 0-1,0 7 0 2,0 0 0 0,0 1 0 1,0 1 0-3,0 0 0 4,0 5 0-4,0-1 0 3,0-2 0-3,0 1 0 6,0 0 0-7,0-4 0 2,0 7 0 6,0-1 0-12,0 3 0 8,0-2 0 5,0-5 0-12,0-5 0 10,0-7 0-10,0-3 0 6,0-2 0 0,0 0 0 1,0-4 0-4,0 4 0 2,0 0 0 1,0-1 0 1,0 3 0-2,0-5 0 6,0 3 0-10,0-5 0 4,0 3 0-3,0-3 0 5,0-1 0 1,0-3 0-7,0 6 0 7,0 2 0-1,0 5 0-1,0 3 0-2,0-2 0 1,0-6 0-1,-1-8 0 0,-6-2 0 4,3-11 0-1,4-9 0-2,0-3 0 2,0-2 0-3,0 0 0 1,0 0 0 5,0 0 0-12,0 0 0 10,-2 0 0-3,-1 10 0 2,0-1 0-4,-5 11 0 4,4-1 0 2,-2-2 0-7,0-6 0 4,6-3 0-3,0-8 0 6,0 2 0-6,0-2 0 4,0 0 0-3,0 0 0 1,-4 6 0 3,1 7 0-6,-5 7 0 7,-1 2 0-3,5-6 0 0,1-8 0-3,3-8 0 5,0 0 0-5,0 0 0 6,0 0 0-7,0 0 0 2,0 0 0 3,0 0 0 0,0 0 0-5,0 0 0 6,0 0 0 0,0 0 0-4,0 0 0 0,0 0 0 1,13 0 0 3,20 0 0-3,16 0 0 2,0 0 0-1,11 0 0-3,2 0 0 4,-2 0 0-6,1 0 0 6,-3 0 0 2,0 0 0-3,5 0 0-3,3 0 0 5,2 0 0-5,5 0 0 2,2 0 0 2,4 0 0-3,-3 0 0 2,0 0 0 8,-8 4 0-15,-7 1 0 6,-3 0 0-2,-3 3 0 8,-5-2 0-11,3-4 0 6,-1 4 0 0,4-1 0 4,2 1 0-10,10-3 0 7,-6-3 0 1,3 0 0-4,0 0 0 2,-12 0 0-1,2 0 0 0,-8 0 0 1,-4 0 0-2,-3-3 0 2,-2-3 0 2,-4-2 0-6,-2 3 0 6,-1 1 0-5,-4 2 0 5,-3-1 0-4,-1 1 0 3,-2-1 0-4,-4 0 0 2,5 3 0 7,-2-2 0-12,5-2 0 5,2 3 0 2,3 1 0 0,5 0 0-6,2-4 0 5,-5 4 0 4,-1-3 0-7,-3 3 0 8,5-5 0-11,-6 1 0 7,7 0 0-2,-5-2 0-1,5 4 0 8,5-3 0-11,5 2 0 8,1-1 0-9,3 1 0 7,-4 3 0-1,1-1 0-3,-1-3 0 2,-2 4 0 3,6-2 0-5,-6 2 0 3,1 0 0 3,-1 0 0-8,0 0 0 6,5 0 0 0,-2-3 0-5,0 1 0 6,-2-2 0-1,0 4 0-2,-5 0 0-2,0 0 0 2,-8-3 0 3,-3 3 0-1,1 0 0-6,-4 0 0 6,4 0 0-1,-1 0 0 0,1 0 0-3,-4 0 0 6,0 0 0-5,-8 0 0 3,-5 0 0-4,-7 0 0 1,-4 0 0 4,0 0 0-4,0 0 0 2,0 0 0-2,0 0 0 5,0 0 0-5,0 0 0 0,0 0 0 3,0 0 0-2,0 0 0 1,3 0 0 0,0 0 0 0,-3 0 0-3,0 0 0 7,0 0 0-10,1 0 0 8,12-2 0-1,7-4 0 4,4-2 0-12,5 3 0 7,-3 2 0 1,-2-2 0-4,0 1 0 2,4 0 0 1,-1 1 0 1,-1-3 0-2,0 6 0 3,-15-2 0-7,-4 2 0 4,-7 0 0 4,0 0 0-7,0 0 0 4,0 0 0-1,0 0 0 4,0-6 0-7,0-13 0 4,0-12 0 2,0-9 0-3,0-12 0-1,0 0 0 0,0-3 0 4,0-5 0-1,0 0 0-2,0 0 0 1,-4-6 0-2,-3 0 0 3,5-2 0-4,0-1 0 2,-1 4 0 3,-1 5 0-2,-2 2 0 0,0 6 0-3,-1 3 0 2,-1 1 0 3,-1 0 0-5,-1 5 0 3,5-4 0 0,2 0 0 2,-3 4 0-6,6-3 0 7,0 1 0-6,-1 5 0 2,1 3 0 8,0 8 0-13,0 1 0 12,0 6 0-8,0 3 0-5,0-2 0 10,0 2 0 0,0-6 0-9,1 4 0 9,5-6 0-8,0-2 0 4,-2-7 0 7,0-5 0-11,3 1 0 4,-1 4 0-2,-3 9 0 3,-1 10 0 0,-2 5 0-3,3 8 0 7,-3 1 0-4,5 0 0-4,-3-16 0 3,1-11 0 0,0-9 0 3,-2-13 0-4,4 7 0 2,-5 0 0 1,4 12 0-2,-1 12 0 0,-1 13 0-1,-2 8 0 3,0 0 0 4,0 0 0-12,0 0 0 6,0 33 0 1,0 23-84 5,0-20-251-10,0 9-106 6</inkml:trace>
    </iact:actionData>
  </iact:action>
  <iact:action type="add" startTime="36235">
    <iact:property name="dataType"/>
    <iact:actionData xml:id="d6">
      <inkml:trace xmlns:inkml="http://www.w3.org/2003/InkML" xml:id="stk6" contextRef="#ctx0" brushRef="#br2">5208 12992 106 0,'0'0'580'4,"0"0"-392"1,0 0-85 3,0 0-20 0,0 0-38-2,0 0 37 1,0 0 8 3,0 0-1-3,0 0 8 1,0 60-18-2,0-60-9 4,0 0-13-3,0 0-18 1,0 0-19-1,0 0-17 2,5-14-2-3,9-18 0 0,2-12 0 2,-1-8 1 2,1-5 0-4,-5-9 0 2,5-5-1 11,-4-1 2-15,0 4-1-4,-2 5-1 10,0 5 0-5,1 9-1 6,-10 6 0-7,3 11 0 9,-4 4-1-12,0 6 1 9,0 5 0-3,0 12 0-2,0 3 0 6,0 2 1-4,0 0 0 1,0 0 2-5,0 0 2 7,0 19 10 0,0 13 2 3,0 8-11-11,-4-4-3 5,0 7 1 0,-4-7 0 0,8 1 3 10,-2-11 1-13,2-3 3-3,0-13 1 6,0-4 0-2,0-2-3 7,14-4-7-7,9 0-2 7,5-10-4-4,-1-23 2-4,-3-3 0 7,-3-7 0-7,-7 6 2 5,0 6-2-4,-8 12 2 5,-6 10 1-5,0 9 1 4,0 0 0-4,0 0 2 6,0 40 6-4,0 11 12 5,0 13-18-8,0-7 8 4,0-17 1-3,0-9-8 1,0-12-3 0,0-14-2 4,0-5 0-3,0 0-11 1,3 0-29 1,9 0-29-3,4-16-61 2,-2-14-31-1,-8 4-59-1,-6 10-74 3,0 5-580-2</inkml:trace>
    </iact:actionData>
  </iact:action>
  <iact:action type="add" startTime="37044">
    <iact:property name="dataType"/>
    <iact:actionData xml:id="d7">
      <inkml:trace xmlns:inkml="http://www.w3.org/2003/InkML" xml:id="stk7" contextRef="#ctx0" brushRef="#br2">5629 12338 322 0,'0'0'506'4,"0"0"-342"4,0 0-41-2,0 0-7 2,0 0-26 1,0 0 30-2,0 0-18 5,79-21-7-7,-63 17-24 0,5 2-24 2,0-1-20 1,0 0-15 6,1 1-10-12,-1-5-2 4,-6 6 0 2,1-2-3 0,-8-1-13-1,-5 4-46 3,-3 0-53 1,0 0-54-6,0 0-109-2,0 0-359 6</inkml:trace>
    </iact:actionData>
  </iact:action>
  <iact:action type="add" startTime="37343">
    <iact:property name="dataType"/>
    <iact:actionData xml:id="d8">
      <inkml:trace xmlns:inkml="http://www.w3.org/2003/InkML" xml:id="stk8" contextRef="#ctx0" brushRef="#br2">5706 12483 568 0,'0'0'380'1,"0"0"-214"7,0 0-33-3,0 0-36 1,0 0-34 1,0 0 0-1,69 7-5 4,-44-7-18-2,-2 0-28-1,2 0-9 2,-4-4-3-3,-2-7-7 3,-4-1-38 0,-7 2-77-4,-8 4-93 1,0 3-290 3</inkml:trace>
    </iact:actionData>
  </iact:action>
  <iact:action type="add" startTime="37696">
    <iact:property name="dataType"/>
    <iact:actionData xml:id="d9">
      <inkml:trace xmlns:inkml="http://www.w3.org/2003/InkML" xml:id="stk9" contextRef="#ctx0" brushRef="#br2">5943 12094 428 0,'0'0'441'4,"0"0"-251"2,0 0-76 5,0 0-51-6,0 0 7 3,0 0 5-2,4 175 6 2,-4-122-18 2,0 0-17-3,0-5-5 1,4-16-21-2,-4-9-15 2,4-11-5 0,-1-12-1 0,3 0-27-1,4 0-49 0,-5 0-34 2,4-27-55-4,-9 15-35 3,0-2-252 4</inkml:trace>
    </iact:actionData>
  </iact:action>
  <iact:action type="add" startTime="38020">
    <iact:property name="dataType"/>
    <iact:actionData xml:id="d10">
      <inkml:trace xmlns:inkml="http://www.w3.org/2003/InkML" xml:id="stk10" contextRef="#ctx0" brushRef="#br2">6161 12423 731 0,'0'0'219'6,"0"0"-60"-6,0 0-52 8,0 0-64-4,10 146-4 3,-38-93 14 1,1-1-9 0,-1 2-10-3,4-12-11 4,5-12-12-1,8-6-10 0,4-17-1-2,7-7-29 1,0 0-89 1,0-3-100 0,0-18-98-1</inkml:trace>
    </iact:actionData>
  </iact:action>
  <iact:action type="add" startTime="38329">
    <iact:property name="dataType"/>
    <iact:actionData xml:id="d11">
      <inkml:trace xmlns:inkml="http://www.w3.org/2003/InkML" xml:id="stk11" contextRef="#ctx0" brushRef="#br2">6275 12122 532 0,'0'0'282'3,"0"0"-97"3,0 0-38 0,0 0-63 2,0 0-10 0,0 0 5-2,82 16-7 3,-62 7-14-2,-5 1-6 1,4 4-8 0,-7 7-13-2,-3 5-12 2,-9 8-4 0,0-2-10-2,-3-1-5 2,-31-13-1 0,0-11-4 1,2-11-12-1,1-10-7-2,8 0-2 2,9 0-5 0,11-7 3-2,3-9 17 2,0 0 11 0,0 5 0-1,17 8 3 2,12 3 6-4,4 0 8 5,0 5-1-4,2 14-12 2,-8-2-2-1,-6-5-2 1,0 0-5 1,-5-7-35-4,-4-5-125 4,-12 0-70 2,0 0-384-5</inkml:trace>
    </iact:actionData>
  </iact:action>
  <iact:action type="add" startTime="38735">
    <iact:property name="dataType"/>
    <iact:actionData xml:id="d12">
      <inkml:trace xmlns:inkml="http://www.w3.org/2003/InkML" xml:id="stk12" contextRef="#ctx0" brushRef="#br2">6621 12593 796 0,'0'0'246'2,"0"0"-139"4,0 0-37 2,0 0-30-2,-61 152-26 2,43-135-13 0,5-9-1 0,5-8-75-2,8 0-125 2,0-2-391 0</inkml:trace>
    </iact:actionData>
  </iact:action>
  <iact:action type="add" startTime="39038">
    <iact:property name="dataType"/>
    <iact:actionData xml:id="d13">
      <inkml:trace xmlns:inkml="http://www.w3.org/2003/InkML" xml:id="stk13" contextRef="#ctx0" brushRef="#br2">6697 12114 628 0,'0'0'197'5,"0"0"-48"3,0 0-14-3,0 0-11 4,0 0-36-2,0 0 20 1,93 11-41-1,-65 2-10 0,-6 2-11 2,-1-2-18 0,-4 1-20 2,0-1-5-9,-9 1-3 8,-8 2-8-2,0 3-3-1,0-2 6-2,-18 0 4 2,-12-5-3 3,-2 0-4-6,5-7 3 8,10 1 5-8,6-6 0 10,9 0 1-13,2 0 3 7,0 0 1 1,0 0 6 0,6 2 5-6,22 7 6 7,6 7-17 2,-3 6 10-9,-1 0 7 4,-9 2 0-1,-10 0-7 3,-7-1-14-2,-4 2-1 3,0-3 0 4,-27-5-1-14,-16-4-3 14,-9-7-5-14,-6-2-38 9,-3-1-40 2,37-3-120-7,9 0-158 6</inkml:trace>
    </iact:actionData>
  </iact:action>
  <iact:action type="add" startTime="40839">
    <iact:property name="dataType"/>
    <iact:actionData xml:id="d14">
      <inkml:trace xmlns:inkml="http://www.w3.org/2003/InkML" xml:id="stk14" contextRef="#ctx0" brushRef="#br2">23361 2045 19 0,'0'0'553'4,"0"0"-405"4,0 0-22-2,0 0-12 3,0 0-47-4,0 0-26 4,0 0 6-3,-10 0 15 2,-9 0-29 1,-7 0 4-2,1 0 2 0,-2 0 6 1,0 0-7 3,-1 0 9-4,-1 0-9 0,-1 0-8 1,-1 0-10-3,0 0 6 2,-2 0-10 5,7 0-4-5,-8 0 9 0,0 0 0 0,-6 5 5-3,-2 7-8 14,-7 2-6-16,-5 3 1 6,-1-2 2-2,0 4-5 2,0 0 7-1,0-5-7-1,-4-1 4 0,0-5-3 3,1 3-4 3,-3-2-3-8,-2-2 1 2,2 5 0 6,-2-4 1-10,-2-1 3 8,3 5-6 3,2-1 1-9,3 0-2 4,-3-3 4-3,4-2 0 2,-5-4 1-2,3-2-5 7,-5 0-1-7,2 0-1 3,-6 0 4 0,0 0-3-1,-3 0 3 1,1 0 0-3,-5 0-1 6,-2-8-1 1,-6-5-1-10,1-9-1 5,-7 3 2 0,5-3-2 0,-2-2 1 4,-1 2-1-8,-3-4 1 7,2 2 0-2,0-4-1 0,-2-2 1-4,4 3 0 4,3 4-1 4,-4 4 0-9,-1 7 5 6,-8 4-2-2,-2 4 1 8,-3 1 4-12,5 1-4 1,1 0-4 6,-1-1 0-6,8 3-1 5,-2 0 1-4,-1 0 0 6,1 0 1-5,-7 0-1 7,0 0 3-12,-1 0 0 10,-3 0-1-7,-2 0 2 6,3-3 0-4,-4-4-1 1,2-3-1 5,3-1 0-8,1-3-2 4,4-1 2 2,1-7-2-5,1 3 2 3,0 2 2-3,0 3-2 4,2 5-2 0,-4 8 2 2,-9 1-1-9,2 0 2 7,0 0-3-4,0 0-2 2,5 0 2-1,4 0 0 4,0 0-1-3,0 0 1 2,-1 0-3-4,5 0 3 6,2 0 2-6,6 0-1 3,6 13-1-2,1 0 2 1,7 2-2 3,1-3 0-3,7 0 1 0,2-5-1 0,0 1 0 4,7-4 0-6,-2 1 0 1,2 3 1 2,2 1 0 2,-1 5 0-1,-1 1 0-4,-1 2 1 7,-6-1-2-8,4 4 3 5,-7-3-5-5,2-4 5 4,-2-5-4 1,-5 1 2 0,3-7-2 0,-5 4 2-6,3-4-1 6,-8 4 2 0,-6-1-2-6,4 1 0 7,-16 0 0 0,6-6-1-2,-4 2-1-3,-2-2 0 3,0 0 1 0,-8 0 1 2,0 0 0-5,-4 0 1 2,-3 0 0 2,2 0-1-5,1 0 0 6,-2 0 3-5,0 5 1 3,-2 4-1 1,-5-2 0-1,-1-3-2-2,-2-4 2 5,3 0-2-7,-4 0 2 3,3-11-1 2,-7-3 1-2,-6-5-1 2,-8 3-1-5,-3-3 0 4,2 5-1 1,-4 7-4 3,4 0 4-10,-9 2 0 7,2-3 0-2,-2-3 0 1,9-1 2-2,6-1-2 1,11 6 0 3,6-3 2-3,5 10-2 1,6 0 2-3,7 0 0 5,0 4 5-3,0 12-2-1,3 1 1 0,-3-1 1 3,-1 0-3 1,-3-2-1-6,5-7-2 5,1 3 0 1,5-6-1-4,7 1-1 0,1 7 0 9,4-1 1-13,2 5 0 6,-4 1-1-5,3-6 1 6,-7-1 0 1,-5-8 0-3,1-2 1 2,0 0-1-6,0 0 1 6,5 0-1 1,-2-7 1-6,3-1-1 4,2 0 2 3,-3 2-1-6,5 4-1 3,-3-7 1 5,7 3-2-11,5-4 2 6,5 1 0-4,0 1-1 4,3 0 0 1,-1 5 2 1,6-5-1-7,-5 2 1 5,3 1-2-1,1 0 1 2,2 5 0-2,7 0 0-1,2 0-1 2,4 0 3 0,9 0-1 0,4 3 3-2,12-1-2 4,1 2-1-4,10-4-1 0,0 0 2 2,0 0-1 0,0 0 2 1,0 0-1-4,0 0-1 4,0 0 3 0,0 7-4-1,-8 6 0-2,-1 7 1 1,-4-1-2 3,-2 2 0-1,6-6-1-2,0-1 1-3,0 5 0 7,-1 2 0-5,7 13 1 0,-2 5 2 4,2 23-3 2,3 14 1-9,-4 7-2 3,4 3 2 2,0-6-1-2,-7-8 2 6,5-10-4-8,-3-7 3 5,-2-9-1-2,1 2 0 4,3-6 2-8,-3 4-1 3,-5 4-1 9,4-4 0-13,-3-9 0 6,5-11-2 0,-1-12 1 1,2-5 1-5,1-5 0 4,3 6 1-1,0-3 1 3,0 7 1-3,0 3 3-1,0 4-6 2,0 1 0-1,0 6 0 2,0-1 0-5,0 2 0 8,0 7 0-6,0 8 0 1,0 1 0 1,0-2 0-1,0-5 0 1,0-6 0-1,0-3 0 1,0-5 0 1,0 1 0-1,0-7 0 2,0-6 0-6,0-6 0 4,0-6 0-4,0 1 0 5,0-1 0-3,0 0 0 4,0 0 0-5,0 0 0 2,0 4 0 0,0 11 0 4,7 19 0-4,1 12 0 0,5 7 0 2,1-4 0-4,2-13 0 4,-4-18 0-1,-3-6 0-3,-2-12 0 2,1 0 0 4,1 0 0-6,4 0 0 4,1 0 0-1,5 0 0-1,-3-6 0-1,2-5 0 1,-1-1 0 5,6 2 0-7,-2 0 0 3,2 1 0-2,9 4 0 3,0-1 0-3,8 6 0 1,-1 0 0 0,4 0 0 3,3 0 0-2,-1 0 0-1,5 0 0 1,3 0 0-1,9 11 0 0,3 1 0 2,16 4 0-3,2 2 0 2,13-2 0 5,4 7 0-11,6 0 0 5,1-4 0-1,-3 10 0 3,-4 2 0 5,-1 1 0-12,-6 1 0 10,-2-4 0-10,-3-3 0 13,0-14 0-10,3-5 0-5,1-7 0 10,1 0 0 5,-2 0 0-14,-5-4 0 6,-9-6 0 1,-5 0 0-4,-14 4 0 5,0 0 0 3,-6 0 0-7,-3 1 0 2,8-1 0-2,1 0 0 5,4 1 0-5,10 0 0 3,1 0 0 2,6 3 0-6,3-2 0 6,-1 4 0-1,4 0 0-5,1 0 0 4,0 0 0 8,4 0 0-13,2 0 0 1,-2 0 0 3,5 0 0 4,-1 0 0-6,1 0 0 3,-2 0 0 1,4 0 0-4,5-6 0 8,-2 1 0-9,3 3 0 1,3 2 0 3,1 0 0 2,-7 0 0-2,0 0 0-3,-4 0 0 3,0 0 0 1,4-6 0-4,3-5 0 4,1-1 0 1,1 2 0-5,-6 4 0 2,-2 5 0 1,-7 1 0-2,3 0 0 5,0 0 0-6,2 0 0 3,2 0 0 0,3 0 0-4,7 0 0 4,-8 0 0 4,6-4 0-7,-5-6 0 2,-2-2 0 3,5-2 0-6,-1 4 0 5,2-2 0 1,-4 4 0-7,1-1 0 7,-4-1 0-4,-3 3 0 2,-2-3 0 1,4 3 0-4,6-5 0 5,-2 2 0-2,7-4 0-3,-6 0 0 5,7 2 0-6,-1 0 0 5,1 1 0 0,5 3 0-3,0 2 0 1,0 6 0 7,-6 0 0-13,2 0 0 8,-6 0 0 4,-2 0 0-6,9 0 0-6,7 0 0 10,0 0 0-7,5-11 0 2,-5-4 0 5,-4-2 0-5,-8 1 0 4,3 6 0-3,-1 8 0-3,7 2 0 6,-1 0 0 0,1 0 0-5,6 0 0 3,-2 0 0-1,4 0 0 3,6 0 0-6,-1-3 0 11,-3-8 0-15,-1 1 0 7,-12 7 0 8,-4 3 0-13,-4 0 0 3,0 0 0 6,2 0 0 2,-8 3 0-11,0-1 0 5,-5-2 0-2,-4 0 0 4,3 0 0-3,1 0 0 3,4-11 0-4,-3 0 0 10,0 4 0-13,1 4 0 6,-7 3 0 0,-3 0 0 0,-3 0 0-3,-4 0 0 3,-6 0 0 3,6 0 0-8,-2 0 0 6,5 0 0-4,-1 0 0 6,3 0 0-7,1 0 0 4,-4 0 0 3,3 0 0-5,-7 0 0 1,5 3 0 9,-1 10 0-14,0 1 0 4,-1-4 0 1,2 1 0 0,-1-6 0 3,3 2 0-5,1-2 0 7,-4 3 0-10,0 3 0 6,0 1 0 3,3-2 0-8,1-3 0 4,10 0 0 2,5 1 0 2,2 0 0-7,3 0 0 3,1 4 0 2,-12-2 0-2,1-1 0-1,-11 1 0 1,1-2 0 5,-8-2 0-9,1-3 0 8,-8-3 0-7,-8 0 0 5,-15 0 0 0,-14 0 0-4,-12 0 0 3,-14 0 0-2,-2 0 0 1,-3 0 0 9,0 0 0-15,6 0 0 5,1 0 0 4,-3 0 0-6,0 0 0 5,-1 0 0-2,-3 0 0 4,0 0 0 0,0 0 0-10,0 0 0 6,0 0 0 1,0 0 0 0,0 0 0-1,0 0 0 4,0 0 0-7,4-9 0 5,-2-9 0-4,2-13 0 4,-1-4 0-1,-3-7 0 2,0-4 0-6,-7-8 0 5,-13-18 0 2,-3-8 0-8,2-12 0 6,10-10 0-3,-2 1 0 9,3 3 0-14,2 11 0 8,4 10 0-6,-3 14 0 5,1 8 0 0,-1 8 0-2,-1 4 0 2,-4-6 0 0,5-4 0 2,-6-4 0-6,4 2 0 5,3 2 0-2,-1 0 0 2,7 3 0-4,-1 11 0 3,-2 2 0 0,-2 10 0 0,1 4 0-1,0 0 0 0,-7 0 0 1,4-2 0 0,-6 4 0-1,5 1 0 0,2 7 0 2,-1 4 0-3,4 7 0 0,0-4 0 4,0-2 0-3,-2 0 0-1,-2-11 0 2,-2 2 0 0,-3-4 0 0,3 2 0-2,-4 2 0 2,5 3 0 0,4 3 0 1,-2 7 0-1,3-2 0-2,-2-3 0 1,-3-6 0 3,0-11 0-3,-5 5 0 0,5-1 0 5,-2 6 0-10,4 4 0 4,4 7 0 2,2 5 0 0,-5 0 0 1,5 0 0-2,-11 2 0-1,-13 46-114 3,9-19-218-2,-9 14-1 16</inkml:trace>
    </iact:actionData>
  </iact:action>
  <iact:action type="add" startTime="46442">
    <iact:property name="dataType"/>
    <iact:actionData xml:id="d15">
      <inkml:trace xmlns:inkml="http://www.w3.org/2003/InkML" xml:id="stk15" contextRef="#ctx0" brushRef="#br2">12477 16285 891 0,'0'0'310'4,"0"0"-84"4,0 0-86-2,0 0-23 2,0 0-38 0,0 0-30-2,0 0-29 1,179 4 0 2,-97-4 17 0,21 0 8-1,20 1 3-1,6 11-11 2,5-5-9 0,-12 3-28-6,-22-3 0 8,-27-1 0-6,-26-6 0 6,-28 0 0-8,-14 0 0 9,-5 3 0-3,0 0 0-6,-43 1 0 9,-51 6 0-10,-47-5 0 10,-26-3 0-9,-6-2 0 15,2 0 0-16,9 0 0 6,24 0 0-4,25 0 0 4,34 0 0 0,37 0 0 3,29 0 0-6,13 0 0 4,16-2 0-5,65 2 0 5,31 0 0 4,29 0 0-11,-4 0 0 7,-9 0 0-4,-19 12 0 2,-26 0 0 3,-30-5 0-7,-22 0 0 8,-18-4 0-5,-13-1 0 0,0 3 0 5,-28 7 0-6,-37-5 0 7,-25 5 0-9,-13-10 0 5,5-2 0 0,14 0 0 2,19 0 0-4,23 0 0 3,21 0 0-4,16 0 0 1,5 0 0 2,5 3 0-2,37 3 0 6,18 8 0 0,11-3 0-9,-19 1 0 2,-10-5 0 4,-15-4 0-1,-11-1 0-5,-6-2 0 8,-10 5 0-2,0-5-116-1,0 6-129-5,-13-6-151 6,-11 8-191-1</inkml:trace>
    </iact:actionData>
  </iact:action>
  <iact:action type="add" startTime="52127">
    <iact:property name="dataType"/>
    <iact:actionData xml:id="d16">
      <inkml:trace xmlns:inkml="http://www.w3.org/2003/InkML" xml:id="stk16" contextRef="#ctx0" brushRef="#br3">10617 12332 888 0,'0'0'241'5,"0"0"-133"3,0 0-5-2,0 0-22 3,0 0-32-4,0 0-12 4,0 0 7-3,0 0 12 1,11-19-4 1,-11 19-1 0,0 0 3 0,-6 0 20-2,-15 0-14 4,-1 0-14-3,-2 0-11 2,-3 0-10-1,-1 0-4-1,1 9-7-1,0-4-6 2,2-1-8 3,2-3 0-8,3-1 0 9,2 0 0-7,0 0 0 8,4 0 0-13,-13 0 0 10,0 4 0 5,-8 1 0-8,-5 2 0-7,-2-4 0 10,0 4 0-2,-4-5 0-3,13-2 0 4,-4 0 0-4,3 0 0 3,0 0 0 0,2 0 0 4,-3 0 0-8,-1 0 0 7,0 0 0-8,-2 0 0 5,-5 0 0 6,-1 0 0-14,-2 0 0 7,-1 0 0 12,1 0 0-15,-4 0 0-4,3 0 0 8,-3 0 0 2,2 0 0-7,2 0 0 7,-2 0 0-3,5 0 0 7,4 0 0-12,2 0 0 6,3 0 0 3,-2 0 0-8,0 0 0 10,5 0 0-11,0 0 0 6,2 0 0-2,-5 0 0 3,0 0 0 0,-3 0 0-2,5 0 0-2,-5 0 0 3,1 0 0 1,2 0 0-6,-3 0 0 6,-1 0 0-1,4 0 0 7,-3 0 0-13,1 0 0 6,-1 0 0-3,0 0 0 3,-1 0 0 0,6 0 0 5,0 0 0-11,3 0 0 7,3 0 0-4,2 0 0 2,-5 0 0 2,0 0 0-2,-8 0 0 2,3 0 0-2,-2 0 0 1,2 3 0 1,-2 2 0-5,1 2 0 3,0 2 0 5,-2-1 0-7,-2 1 0 4,-4 0 0-4,1-4 0 2,3 3 0 5,1-3 0-4,5-3 0-4,-4 5 0 3,8-7 0-1,1 0 0 5,-5 3 0-4,-1-1 0 0,0 0 0-1,-2 1 0 5,3 3 0-8,-3-4 0 5,-1 4 0 0,-4 3 0 1,0-1 0-4,5-3 0 5,-4 2 0-2,8-3 0 6,1-4 0-12,-3 0 0 6,0 0 0-4,-6 3 0 4,-1 0 0 0,2 3 0-1,4-3 0-1,5 5 0 2,-2-4 0 2,3 1 0-2,1 1 0-3,3 0 0 3,2-4 0 1,4 4 0-4,2-3 0 5,4 0 0-6,2-3 0 6,4 0 0-5,1 0 0 7,0 3 0-7,2-3 0 2,0 0 0 1,2 2 0 3,0 0 0-6,2-2 0-1,-3 10 0 7,-7 0 0-2,-1 6 0 2,-2 1 0-7,4-4 0 4,2 1 0-1,2 0 0 1,-2 3 0-2,-2-2 0 0,4-1 0 6,2-2 0-9,0 1 0 7,0 7 0-6,-1 0 0 5,1 11 0-2,0-2 0 0,0 6 0 0,-2-1 0 9,1 2 0-13,1 5 0 3,0 1 0-1,3 4 0 3,0 3 0 8,0 0 0-13,0 3 0 6,0 1 0-6,0 5 0 6,0 6 0-5,0-1 0 3,-3-3 0 8,0-5 0-12,-4-4 0 5,3-1 0 0,0-7 0-3,1 3 0 3,-4-10 0-1,4 4 0 2,0-8 0-2,0-2 0-1,-1-3 0 1,4-4 0 2,0 0 0-3,0 0 0 2,0 4 0 0,0 2 0 1,0-2 0-2,0 2 0-1,0 5 0 1,0 6 0 4,0 1 0-6,0-3 0 3,-1-4 0 0,-2-10 0-2,3-5 0 2,-4-4 0 0,4 2 0-2,-4 0 0 1,2 2 0 3,-1 0 0-4,0-3 0 1,1-1 0 1,2-10 0-1,0-2 0 1,0-3 0 0,0 0 0 1,0 0 0-5,0 0 0 12,0 0 0-16,0 0 0 7,0 0 0 2,0 0 0-2,0 0 0 3,0 0 0-4,0 0 0 3,0 0 0-2,21 0 0-1,21 0 0 3,10 0 0 7,-4 0 0-13,3 0 0-2,-2 0 0 7,4 0 0 1,-1 0 0 4,-1 0 0-10,5 0 0 5,6 0 0-2,6 0 0 3,-2 0 0-6,5 0 0 6,-2 0 0 0,1 0 0 0,-4 0 0-5,-1 2 0 5,-8 4 0 6,-2 0 0-14,0 1 0 9,0 2 0-6,3-1 0 7,1-2 0-7,0-3 0 6,-1-2 0-5,-3-1 0 3,3 0 0 4,-2 4 0-9,3-4 0 4,-1 0 0 4,-4 0 0-6,6 0 0 16,-3 0 0-19,6 0 0-1,-6 0 0 14,-2 0 0-10,-6 0 0-5,-4 0 0 14,0 5 0-14,-2 2 0 12,0 2 0-5,0 2 0 0,-5-5 0-3,6 3 0 9,-2-8 0-10,4 6 0 5,5-4 0 1,7-3 0-2,-3 0 0-1,3 2 0 2,-9-2 0-3,-4 5 0 3,-2-3 0 2,-4 2 0-2,1-1 0-4,2-2 0 9,7 3 0-9,-1-4 0 9,9 3 0-11,-4-3 0 6,-1 2 0 0,-4 1 0-2,-9 1 0 2,0-3 0 2,2-1 0-5,-4 0 0 3,2 0 0-1,1 0 0-1,-1 0 0 1,6 0 0 1,2 0 0-1,-6 0 0 0,-3 0 0 1,-7 0 0 1,1 0 0-4,-9 0 0 3,-3-1 0 0,-5-3 0 1,-12 4 0-4,0 0 0 4,-2-3 0-3,-1 3 0 4,0 0 0-4,6 0 0 1,-6 0 0 3,0 0 0-5,0 0 0 2,3 0 0 1,1-5 0 2,13 0 0-4,-7-2 0 3,9 3 0-4,0 1 0 3,-4 1 0-1,6-1 0-1,-8-1 0 3,-5 4 0 0,0 0 0 0,-8 0 0-6,2 0 0 7,-2-3 0-4,0 3 0 7,0 0 0-11,0-10 0 5,0-11 0 3,3-18 0-3,3-14 0 1,-6-4 0-1,0-3 0 1,0-3 0-1,0 3 0-2,0 1 0 5,0 1 0-4,0 3 0 4,0 3 0-5,0 5 0 5,0 6 0-5,0 10 0 6,0 11 0-6,-4-3 0 4,2 6 0-2,2-2 0 0,0 6 0-2,0-3 0 5,0-1 0-2,0 3 0-1,0-5 0 2,0 6 0-3,0-1 0 2,0 4 0-1,0 1 0-1,0-2 0 1,0 0 0 4,0-1 0-4,0-9 0 0,0-1 0 0,0-2 0 0,0-4 0 3,0-2 0-4,0-4 0 1,0-6 0 2,0-3 0-3,0-5 0 3,2 2 0-4,2-2 0 3,-1-5 0 0,2 2 0 1,2-1 0-3,2-3 0 4,-2-3 0-6,-4 4 0 4,1 2 0 2,0-1 0-2,0 10 0 2,-1 0 0-8,3 2 0 7,-3 5 0-2,2 3 0 2,0 6 0-3,-3 2 0 2,1 2 0 0,-3 3 0 0,0-3 0-3,0 1 0 3,0 1 0 0,0 4 0-1,0 4 0 4,0 7 0-7,0 0 0 4,0 6 0 2,0 0-17-7,0 3-225 7,0 24-184-2</inkml:trace>
    </iact:actionData>
  </iact:action>
  <iact:action type="add" startTime="56009">
    <iact:property name="dataType"/>
    <iact:actionData xml:id="d17">
      <inkml:trace xmlns:inkml="http://www.w3.org/2003/InkML" xml:id="stk17" contextRef="#ctx0" brushRef="#br3">10672 12946 972 0,'0'0'203'2,"0"0"-97"6,0 0-53-2,0 0-30 0,0 0-3 2,0 0 45 0,0 0 17 0,0 0-12-2,0 20-31 2,0-37-22 1,11-30-7-2,13-22 9 3,0-13-13-4,4-3-3 2,-1-2-2 0,-4 2-1-4,-1 14 1 5,-6 13-1 13,-4 24 0-22,-7 14 1 0,-5 14-1 10,0 6 0 5,0 0 0-10,0 0 1-4,0 0 2 9,0 20 46-3,0 23 9 2,-12 10-46-3,4-4 16 7,2-6-7-10,-1-1-10 9,7-11 1-10,0-5 0 5,0-6-2 3,0-8-9-6,10-7-1 12,17-5 0-13,1 0-4 0,-1 0 3 7,-5-17-2-2,-2-6-3-3,-7 4-5 3,-8 11-3 1,-3 8 14-3,-2 0 0 2,0 0 2-2,0 0 0 3,0 21-1-2,0 15-1-1,0 7 1 3,0-7 2-2,0-5-3 6,0-10 0-11,0-7-6 13,0-5-26-13,0-7-39 7,0 0-43-2,4-2-35 0,7 0-80 0,-6 0-70-2,-3 0-458 2</inkml:trace>
    </iact:actionData>
  </iact:action>
  <iact:action type="add" startTime="56672">
    <iact:property name="dataType"/>
    <iact:actionData xml:id="d18">
      <inkml:trace xmlns:inkml="http://www.w3.org/2003/InkML" xml:id="stk18" contextRef="#ctx0" brushRef="#br3">11242 12536 827 0,'0'0'254'2,"0"0"-81"1,0 0-20 4,0 0-45-1,0 0-21 2,0 0-15 0,86-6-29 0,-75 6-27-2,2 0-16 2,-5 0 0 2,-4 0-33-3,-4 0-75-1,0 0-84 1,0 0-60 2,0 0-376-1</inkml:trace>
    </iact:actionData>
  </iact:action>
  <iact:action type="add" startTime="56871">
    <iact:property name="dataType"/>
    <iact:actionData xml:id="d19">
      <inkml:trace xmlns:inkml="http://www.w3.org/2003/InkML" xml:id="stk19" contextRef="#ctx0" brushRef="#br3">11242 12536 782 0,'-37'175'270'4,"41"-175"-130"1,14 0-39 4,2-3-12-2,6-8-4-1,-2 5-25 0,-3 4-30 3,-3 2-22 0,0 0-8-3,-4 0-15 2,1 0-75 0,-7-4-110 0,-8 1-140-2,0-1-555 2</inkml:trace>
    </iact:actionData>
  </iact:action>
  <iact:action type="add" startTime="57198">
    <iact:property name="dataType"/>
    <iact:actionData xml:id="d20">
      <inkml:trace xmlns:inkml="http://www.w3.org/2003/InkML" xml:id="stk20" contextRef="#ctx0" brushRef="#br3">11525 12248 657 0,'0'0'250'3,"0"0"-80"4,0 0-67 2,0 0-7 0,0 0-8-3,6 153-3 0,-12-110-31 2,0-7-29 0,2-7-2-2,1-8-23 2,3-11 0 0,0-1-16 0,-2-9-34-1,2 0-90 0,0 0-45 0,0 0-148 2,0 0-466-2</inkml:trace>
    </iact:actionData>
  </iact:action>
  <iact:action type="add" startTime="57478">
    <iact:property name="dataType"/>
    <iact:actionData xml:id="d21">
      <inkml:trace xmlns:inkml="http://www.w3.org/2003/InkML" xml:id="stk21" contextRef="#ctx0" brushRef="#br3">11649 12790 244 0,'0'0'518'3,"0"0"-280"3,0 0-116 4,0 0-55-5,-14 145-26 2,-23-105 4 1,-2-3-24 0,5-5-11-2,6-12-10 4,9-10-1-4,5-10-40 2,12 0-72-2,2-8-154 2,0-20-142 3</inkml:trace>
    </iact:actionData>
  </iact:action>
  <iact:action type="add" startTime="57799">
    <iact:property name="dataType"/>
    <iact:actionData xml:id="d22">
      <inkml:trace xmlns:inkml="http://www.w3.org/2003/InkML" xml:id="stk22" contextRef="#ctx0" brushRef="#br3">11889 12295 464 0,'0'0'318'2,"0"0"-82"6,0 0-119 0,0 0-26-1,0 0-34-1,0 0-12 4,89 46 0-4,-84-16-8 3,-5 3 5-1,0 3-21-2,0 4-7 2,-2-1-12 2,-28-3-2-5,-7-9-2 2,3-11-2 3,8-13-17 4,6-3-15-14,11 0-1 8,9-3 11-3,0-13 25 4,0-3 1-2,0 2 7 4,19 7-1-7,5 10 12 10,4 0-2-13,-4 0 13 6,4 10-4 1,-1 13-6 0,-3 1-16-2,-6-5-3 1,1-3-7 2,-10-5-48-1,3-8-73-2,-12-3-46 2,0 0-250 1</inkml:trace>
    </iact:actionData>
  </iact:action>
  <iact:action type="add" startTime="58196">
    <iact:property name="dataType"/>
    <iact:actionData xml:id="d23">
      <inkml:trace xmlns:inkml="http://www.w3.org/2003/InkML" xml:id="stk23" contextRef="#ctx0" brushRef="#br3">12170 12682 752 0,'0'0'292'3,"0"0"-140"-3,0 0-61 8,0 0-52 0,0 0-15-2,12 154-14 1,-24-137-9 3,5-10-1-3,-2-7-22-2,3 0-76 4,4 0-103-2,-1-7-271 2</inkml:trace>
    </iact:actionData>
  </iact:action>
  <iact:action type="add" startTime="58444">
    <iact:property name="dataType"/>
    <iact:actionData xml:id="d24">
      <inkml:trace xmlns:inkml="http://www.w3.org/2003/InkML" xml:id="stk24" contextRef="#ctx0" brushRef="#br3">12291 12183 482 0,'0'0'274'3,"0"0"-109"6,0 0-50-4,0 0-30 2,0 0-13 0,0 0 20 2,94-25-9-3,-78 25-5 2,-6 0-13 1,2 10-23-1,-2 2-3-3,-3 1-20 3,-4 3-5 1,-3 1 4-2,0-1-18 1,0-1-1 2,-7-3-4-5,-6-2-1 3,1-6 1-3,10 1 4 5,0-5 1-3,2 0 2 3,0 0 4-3,0 4-1-3,0 4 2 4,0 5 2 0,0 6-7 1,15 4 0-3,-1-3-2 3,6 1 2-3,-3 0 3 3,-2 4 4-3,-2-6-2 1,-10-2 5 2,-3 2-12 11,0-3 0-20,-3 7-4 3,-34 0-2 10,-8-3-11-9,-10-1-25 5,0-2-38-4,0-4-96 7,37-9-53-10,7-2-655 8</inkml:trace>
    </iact:actionData>
  </iact:action>
  <iact:action type="add" startTime="62283">
    <iact:property name="dataType"/>
    <iact:actionData xml:id="d25">
      <inkml:trace xmlns:inkml="http://www.w3.org/2003/InkML" xml:id="stk25" contextRef="#ctx0" brushRef="#br3">11023 16784 537 0,'0'0'275'3,"0"0"-97"6,0 0-72-4,0 0 14 3,0 0-24 0,0 0-20 1,0 0 5-4,0-12-16 3,-6 12 11 1,-15 0-5-3,-7 0-3 3,1 0-25 0,-7 0-8-2,3 0-5-2,2 0 4 3,-5 0-10 0,1 0-4 3,-1 0 4-6,-2 0-12 1,-7 0 2 3,4 0-6-2,-3 0-1 10,-5-11 0-17,8 3 0 15,-1 0 8-9,8 4-9-6,1 2 2 12,2 0-4-7,10 2-4 8,-1 0 0-11,3 0 0 9,2 0 0-8,-1 0 0 6,1 0 0-3,0 0 0 0,-10 0 0 8,4 0 0-7,-7 0 0-4,1 0 0 4,1 0 0 8,1 0 0-12,-5 0 0 2,5 0 0 1,-9 0 0 6,2 0 0-8,-5 0 0 3,-1 0 0 4,8 0 0-8,1 0 0 8,1 0 0 1,1 0 0-9,4 0 0 5,3 0 0-3,-1 0 0 4,7 0 0 0,0 0 0-4,0 0 0 3,1 0 0 5,-5 0 0-10,10 0 0 8,3 0 0-8,-6 0 0 4,-5 0 0 1,1 0 0 1,-9 0 0-4,8 0 0 4,-6 0 0 4,2 0 0-11,-2 0 0 8,-5 0 0-6,3 0 0 5,-7 0 0-4,-4 0 0 6,-2 0 0-6,-5 0 0 2,-5 0 0 1,-1-3 0 0,-4-2 0-2,-3-3 0 6,3 2 0-8,-3-3 0 3,0 1 0 2,5 1 0-1,-2-2 0-2,0 1 0 1,7 0 0 3,-5-1 0-6,8 1 0 3,3 2 0 4,-2 1 0-7,5 3 0 4,-3-1 0 0,-3 3 0 0,-5 0 0 1,-1 0 0-2,-1 0 0 1,1 0 0 0,1 0 0 4,4 0 0-10,-1-7 0 8,2 7 0-6,2-12 0 2,1 1 0 2,0 3 0 2,1 0 0 3,7 1 0-11,-4 3 0 6,1 4 0-3,-2 0 0 4,-1 0 0-5,-5 0 0 8,2 0 0-3,-5 0 0-6,0 0 0 5,-5 0 0 1,-5 0 0-3,5 0 0 7,-3-3 0-11,-4 0 0 5,2 3 0 3,-3-7 0-4,-3-3 0 4,1 4 0-7,-4-1 0 7,1-1 0-2,-9 2 0 3,0 0 0-9,-6 4 0 8,3-1 0 3,-1-2 0-7,4 2 0-6,2-3 0 9,3 4 0-2,3-1 0 3,0 1 0-5,1 2 0 3,-2 0 0-1,6 0 0 2,1 0 0-3,3 0 0 2,-3 0 0-1,3 0 0 8,0 0 0-12,7-3 0 5,1-4 0-4,8 3 0 4,-1-2 0 0,5 6 0 0,-9-2 0 1,-1-2 0-6,-3 4 0 8,-7 0 0-5,0 0 0 4,-3 0 0-7,-6 0 0 7,0-1 0-3,-2 1 0 2,-5 0 0-4,-2-6 0 2,-2 0 0 1,-4-5 0 0,-3 3 0 1,-4-6 0-1,-2 7 0-2,-3 3 0 1,-3-2 0 1,-4 6 0 7,4 0 0-12,4 0 0 3,-2-1 0 2,3 1 0-2,2 0 0 1,5 0 0 1,0 0 0-2,6 0 0 4,5 0 0 0,5 0 0-5,-4 0 0 1,9 0 0 1,-3 0 0 3,4 0 0-2,5 0 0-3,-3 0 0 2,3 0 0 3,0 0 0-1,0 0 0-2,7 1 0-4,-4 5 0 6,1-6 0-1,-3 6 0 0,-2-1 0 2,8 1 0-7,-7-3 0 11,9 2 0-14,0-5 0 10,10 0 0 0,2 0 0-3,7 0 0 2,0 0 0-6,-8 0 0 5,8 0 0-1,-1 0 0 1,1 0 0 0,-1 0 0 2,1 0 0-3,0 0 0-3,-2 0 0 5,-5 0 0 0,-6 0 0-1,-10 0 0-3,0 5 0 5,-2-2 0-3,6 0 0-1,7-1 0 1,6 2 0 2,3-4 0 0,7 0 0-4,-1 0 0 3,8 2 0 1,0-2 0-4,5 0 0 2,9 0 0 0,0 0 0 0,2 0 0 3,0 0 0-2,0 0 0-4,-13 0 0 4,-8 0 0 0,-6 6 0 3,-13 0 0 0,4-1 0-10,5 0 0 6,7-2 0 8,8-3 0-13,8 4 0 4,5-4 0 4,3 0 0-1,0 0 0-6,0 0 0 4,0 0 0 1,0 0 0 0,0 0 0 2,0 0 0-6,0 0 0 6,0 0 0-2,0 0 0 6,0 0 0-13,0 0 0 5,0 0 0 1,-3 0 0 0,3 0 0 2,-8 0 0-3,-2 10 0 5,-9-5 0-5,-6 6 0 5,1-6 0-8,3 3 0 5,10-1 0 5,-1-5 0-10,8-2 0 6,4 0 0-3,0 0 0 3,0 0 0-5,0 2 0 5,0-2 0-1,0 0 0-4,0 3 0 7,0 11 0-4,0 13 0 2,0 14 0 1,-3 14 0-7,3 0 0 5,0 0 0 7,0-2 0-13,0 5 0 10,0-1 0-11,0 4 0 6,0 1 0 1,0-6 0-1,-4 3 0 3,0-1 0-4,4 2 0-1,0 7 0 3,0-2 0 2,0-5 0-3,0-3 0-3,0-1 0 4,0-3 0 1,8 3 0 1,-1-7 0-7,0-8 0 6,-1-9 0 0,-2 4 0-1,-1-6 0-3,0 14 0 2,0 0 0 1,-2-4 0 2,8 1 0-6,-7-12 0 5,0-8 0 1,-2-8 0-2,4-1 0-4,-4-6 0 4,0 7 0 0,3 8 0 1,-3 13 0 0,4 9 0-5,-4 5 0 4,0-5 0-1,3-2 0 2,-3-14 0 0,0-3 0-5,0-1 0 7,0-5 0-1,0 7 0-8,0-3 0 7,0-3 0-1,0-6 0-3,0-7 0 4,0 0 0-1,0-6 0-3,0 0 0 3,0 0 0-2,0 0 0 4,0 0 0-3,0 0 0-1,0 19 0 1,0 12 0 2,0-2 0-1,0 1 0-3,0-17 0 4,0-13 0-2,0 0 0 1,0 0 0 0,0 0 0-1,0 0 0 0,0 0 0 1,0 0 0-2,0 17 0 3,0 9 0-1,0-2 0-1,0-4 0 0,0-16 0 0,0-4 0 1,0 0 0 1,0 0 0 0,0 0 0 0,0 0 0 1,6 0 0-7,9 0 0 4,5 0 0 2,5 0 0-2,-1 0 0 1,4 0 0 5,-1 0 0-11,10-4 0 5,5 4 0 1,5-8 0 0,3 6 0 1,3 2 0-5,-3-2 0 4,0 2 0-2,-5-3 0 2,-3 3 0 2,1 0 0 1,0 0 0-9,-5 0 0 8,6-5 0-5,-6 5 0 4,2-7 0 0,2 3 0-4,-1-4 0 3,-4 4 0 5,-5 4 0-9,-5 0 0 7,-5 0 0-7,1 0 0 3,-9 0 0-2,4-1 0 3,-5 1 0 4,3 0 0-10,-5-6 0 4,2 6 0 1,2 0 0 5,-4 0 0-7,8 0 0 0,-2 0 0 3,5 0 0 1,6 0 0-1,3 0 0-3,15 0 0 4,6 0 0-1,15 0 0 1,1 0 0-4,5 0 0 4,-8 6 0-1,3-1 0-1,-3 3 0-2,1 3 0 5,5 1 0-4,1 0 0 2,5 1 0-2,-1-1 0 2,-1-6 0 3,6-5 0-5,-8 5 0-1,5 0 0 3,-5-6 0 0,-4 5 0 1,0-5 0-4,-1 6 0 3,-6-6 0 0,4 0 0 1,2 0 0-4,1 0 0 5,4 0 0-3,-2 0 0 2,-2 0 0 1,-1 6 0-5,-2-2 0 3,4 5 0 1,0-3 0-1,-3-6 0 0,2 4 0-2,0-4 0 4,-1 4 0-8,3 2 0 10,-5-1 0-9,-3-5 0 7,-5 5 0-5,-3 2 0 6,-3-7 0-6,-1 4 0 4,-4-4 0-3,-2 3 0 1,0 0 0 2,2 4 0-2,3-7 0 3,1 6 0-5,4 2 0 4,-1-3 0 2,-3 1 0-7,-2-6 0 8,-4 6 0-5,3-6 0-4,1 0 0 5,-2 5 0-3,6-2 0 2,0 0 0 1,2 0 0-3,-2-3 0 3,2 5 0 1,0-5 0-2,0 0 0 0,2 0 0 2,-2 6 0-3,4 0 0 3,2-1 0-4,-4-3 0 3,0 4 0 0,2-2 0 1,5-4 0 0,-1 7 0-4,3-7 0 4,2 0 0-3,1 0 0 0,2 5 0 3,-5-5 0 0,4 0 0-2,-6 0 0-2,1 0 0 4,1 0 0-1,0 0 0 0,2 0 0-1,1 0 0 1,2 0 0-2,1 0 0 4,5 0 0-5,-1 0 0 4,-4 0 0 0,2 0 0-2,-1 0 0 1,0 0 0-1,-1 0 0 3,-4 0 0 1,-2 0 0-8,-2 0 0 3,-6-5 0 4,-3 5 0-5,-3 0 0 1,-4-7 0 2,-2 7 0 4,-1-4 0-5,-2 1 0-5,-1 0 0 6,-2 1 0 1,3 2 0-1,0 0 0-1,-4 0 0 2,1-5 0-2,-8 5 0 2,5 0 0-4,-6 0 0 1,-5 0 0 4,4 0 0-3,-3 0 0-1,5 0 0 2,4 0 0-1,2 0 0 4,4 0 0-7,0 0 0 6,-2 0 0-2,-1 0 0 0,-8 0 0 2,2 0 0-6,-2 0 0 3,-2 0 0 6,8 0 0-12,-6 0 0 8,-1 0 0 0,4 0 0-5,-1 0 0 3,-2 0 0 1,8 0 0 1,-10 0 0-1,-2 0 0-2,-7 0 0 1,-5 0 0 0,-8 0 0 2,6 0 0 0,7 0 0-5,2 0 0 4,8 0 0 1,0 0 0-2,3 0 0 1,4 0 0 6,-5 0 0-11,2 0 0 2,-5-6 0 3,-3 0 0 2,-3-2 0-6,7 5 0 4,-7 0 0-1,11-2 0 2,-4 5 0-2,9-6 0 1,4 6 0 0,3-8 0-1,2 5 0 2,-5 1 0-6,-4-4 0 6,-8 0 0 1,-10 6 0-2,-5-5 0-3,-9 3 0 1,1 2 0 3,-5 0 0-1,-3-3 0-2,9 0 0 3,3-1 0-3,9-3 0 2,3-3 0 2,-8 4 0-5,1-2 0 6,-3 8 0-5,-3-6 0-2,2-3 0 7,-5 5 0-4,1-2 0 2,1 0 0-6,0 1 0 6,1-7 0-1,-1 11 0 1,-2-5 0-3,-5 0 0 2,-3 6 0-2,0 0 0 3,0-8 0-1,0-17 0-2,0-15 0 4,0-21 0 2,-14-7 0-9,-2-11 0 4,4 3 0 0,2-1 0 1,4 5 0-3,6 12 0 3,0 12 0-1,0 9 0 1,0 6 0-2,0-1 0 4,0 5 0-1,0-4 0-1,0-5 0-4,-3-1 0 3,-1-16 0 3,0-8 0-4,-7-2 0 3,4-9 0-1,-3 14 0 0,0 5 0-3,6 14 0 3,-6 9 0-1,1 2 0 3,2 0 0-5,2-3 0 0,-1-6 0 6,3-5 0-3,3-8 0 1,0-7 0-5,0-4 0 5,0 0 0 0,0 5 0 2,0 11 0-10,0 3 0 7,0 9 0-1,3 5 0 3,-2 11 0-5,4 5 0 2,-3 9 0 0,-2 3 0 4,0 2 0-8,0 0 0 7,0 0 0 1,0 0 0-6,0 0 0 0,0-3 0 3,0 3 0 0,0 0 0 0,0 0 0-2,0 0 0 4,0 0 0-5,0 0 0 5,0 0 0-3,19 0 0 3,9 19-146-3,-11-2-362 0,5 7-721 2</inkml:trace>
    </iact:actionData>
  </iact:action>
  <iact:action type="add" startTime="71064">
    <iact:property name="dataType"/>
    <iact:actionData xml:id="d26">
      <inkml:trace xmlns:inkml="http://www.w3.org/2003/InkML" xml:id="stk26" contextRef="#ctx0" brushRef="#br3">29777 5388 1140 0,'0'0'222'4,"0"0"-44"6,0 0-3-6,0 0-35 4,0 0-67-1,0 0-10 0,167-11-12 1,-121 11-46 0,15 0-5 0,15 11 0 0,3 1 0-1,6-2 0-1,-9-3 0 3,-7-7 0-1,-14 0 0-2,-13 0 0 2,-13 0 0 0,-14 0 0 0,-11 0 0-2,-4 0 0 3,0 0 0-1,0 0 0-3,0 0 0 3,0 0 0 1,-17-33 0-1,-40-24 0-1,-22-19 0 1,-9-6 0-2,-9 3 0 11,8 10 0-16,9 15 0 6,20 18 0-1,21 11 0 1,15 14 0 6,14 5 0-11,6 6 0 6,4 0 0 1,0 0 0-1,0 0 0-3,0 6 0 6,0 43 0-5,0 31 0 2,0 27 0-2,0 10 0 1,4 0 0 1,17-2 0-1,-5-7 0 4,-2-16 0-5,-1-19 0 2,-4-23 0-3,0-31 0 2,-6-13 0 2,1-6 0-3,0 0 0 2,3 0 0-1,6-27 0 2,5-23 0-1,6-21 0-2,0-21 0 4,-3-21 0-1,5-22 0-2,-2-14 0-3,-5-15 0 3,4 5 0 2,-7 17 0 0,-5 30 0-3,-1 38 0 2,-5 33 0-2,-2 24 0 3,-3 15 0-2,0 2 0 0,0 19 0 2,-14 49 0-2,-30 30 0 2,-6 17 0-5,-5 0 0 5,1 0 0 0,7-5 0 0,5-12 0-5,7-14 0 4,8-17 0-1,10-26 0 2,4-17 0-1,8-14 0-3,5-10 0 6,0 0 0-6,0 0-97 4,0 9-72-4,14-6-145 3,1 8-321-2</inkml:trace>
    </iact:actionData>
  </iact:action>
  <iact:action type="add" startTime="73034">
    <iact:property name="dataType"/>
    <iact:actionData xml:id="d27">
      <inkml:trace xmlns:inkml="http://www.w3.org/2003/InkML" xml:id="stk27" contextRef="#ctx0" brushRef="#br3">6642 18307 829 0,'0'0'197'9,"0"0"-82"-5,0 0-4 3,0 0-27-1,0 0-12 2,0 0 19 1,0 0-8-2,-15 5-1-1,15-5 0 2,36 7 18-1,40-6-36 2,33 2-59-3,17 0 6 2,8-3 8 0,-9 0 11 2,-5 3 11-5,-26-1-10 12,-27 3-31-16,-32-5 0 9,-18 0 0-3,-17 7 0-2,0-7 0 2,0 5 0 1,-52-5 0 6,-50 0 0-13,-44 0 0 9,-34 0 0 1,-3-12 0-9,8-1 0 7,19 2 0-3,31 6 0 3,35 5 0-5,41 0 0 6,23 0 0-4,26 0 0 1,0 0 0 1,22 0 0-2,54 0 0 5,42 0 0-4,29 0 0 0,-5 12 0 1,-16 5 0 0,-39 0 0 1,-32-3 0-5,-24-9 0 6,-17-2 0-4,-11 0 0 2,-3 0 0-3,-3 14 0 6,-60 0 0-2,-34 9 0 1,-34-6 0-10,-2-10 0 16,5 1 0-12,27-11 0 8,31 2 0-11,30-2 0 7,25 0 0 5,15 0 0-10,15 0 0 3,59-13 0-2,32-12-116 6,28 1-170 5,-74 24-72-10,-8 0-618-5</inkml:trace>
    </iact:actionData>
  </iact:action>
  <iact:action type="add" startTime="76043">
    <iact:property name="dataType"/>
    <iact:actionData xml:id="d28">
      <inkml:trace xmlns:inkml="http://www.w3.org/2003/InkML" xml:id="stk28" contextRef="#ctx0" brushRef="#br4">12483 14303 691 0,'0'0'203'2,"0"0"-105"5,0 0-28-1,0 0-21 1,0 0 10 0,0 0 5 2,18-4-24-1,-18 4-1 4,0 16-4-10,0 7-8 8,0 7-6-2,0 3-3-2,0-1 11 0,0 2 0 2,0-7-12 2,0-8-2-4,0-10-4 0,0-7-3 2,0-2-2 0,0 0-5 2,0 0 6-5,0 0-1 5,0 0 5-3,0 0 1 2,0 0 11-6,0 0 14 6,13 0-7-1,4 0 4 2,5 0 4-7,2 0-11 6,6 0-5-1,1 0-12-1,-2 0 2 3,0 0 3-5,-1 0 10 2,4 0 3 0,-5 0-4 10,4 0-3-17,-1 0-4 15,2 0-1-13,8 0-6 9,2 0 3-7,3 0-5 3,-3 0-3 4,-2 0 2-9,-2 0 7 8,0 0-1 0,-5-2-4-6,0-2 3 5,-4 3-1-6,-3-3-11 7,1-2 0 3,-1 4 0-10,3-2 0 6,2 3 0-4,2-2 0 1,1-3 0 6,-1 3 0-7,1-2 0 3,-4 5 0 4,-1-3 0-10,-2 3 0 4,6 0 0 4,-6-3 0 3,-1 3 0-11,3-3 0 7,-3 3 0-5,5 0 0 4,-1 0 0-1,-2 0 0 1,2 0 0 2,-3 0 0 2,6 0 0-12,1 0 0 8,3 0 0 1,-5 0 0-3,2 0 0 8,2 0 0-12,2 0 0 7,-2 0 0 0,0 0 0-6,2 0 0 8,-7 0 0-6,8 0 0 5,2 0 0-7,6 0 0 5,-2 0 0 1,0 0 0 5,-3-2 0-11,0 2 0 7,-2 0 0-7,-2 0 0 4,-1 0 0 0,-3 0 0 2,4 0 0-1,1 0 0-2,1 0 0 7,-1 0 0-11,5 0 0 7,-2 0 0 2,0 0 0-9,-2 0 0 9,-1 0 0-7,-3 0 0 7,3 0 0-8,-1 0 0 5,-1 0 0 1,-2 0 0 9,6 0 0-14,-1 0 0-4,8-3 0 8,-3-2 0 2,7-2 0-6,0-3 0 5,-7 5 0 2,0-4 0-7,-8 4 0 8,-9 3 0-10,-1-2 0 5,-7 3 0 4,2-6 0 0,-2 4 0-9,5 3 0 4,1-2 0 2,3 0 0 1,8 2 0 5,0 0 0-12,0 0 0 8,-4 0 0-7,-3 0 0 4,1 0 0 4,-7 0 0-8,0 0 0 6,1 0 0-2,-8 0 0 8,2 0 0-13,-7 0 0 9,4 0 0-8,-2 0 0 6,6 0 0-3,-3 0 0-2,1 0 0 7,-4 0 0-5,0 0 0 5,-5 0 0-7,-7 0 0 10,1 0 0-12,-3 0 0 7,0 0 0-5,0 0 0 7,0 0 0-3,0 0 0-4,0 0 0 4,0 0 0-1,0 0 0 4,0 0 0-6,0 0 0 2,0 0 0 0,0-3 0 0,7-19 0 3,0-2 0-1,5-4 0-4,-4 11 0 1,-2 3 0 4,4 1-8-5,-6-1-133 6,10-10-74-3,-13 15-117-2,4 6-297-1</inkml:trace>
    </iact:actionData>
  </iact:action>
  <iact:action type="add" startTime="78072">
    <iact:property name="dataType"/>
    <iact:actionData xml:id="d29">
      <inkml:trace xmlns:inkml="http://www.w3.org/2003/InkML" xml:id="stk29" contextRef="#ctx0" brushRef="#br4">16051 13129 573 0,'0'0'271'4,"0"0"-96"0,0 0-64 4,0 0-17 1,0 0-8-2,0 0-5 3,0 0-23-6,-14 57-24 4,38-93-20 0,8-16 5 1,6-18-5-2,-1-19-6 1,-4-11-3 1,0-7-3-4,-4 11 0 1,-12 19-2 3,-5 27 0 0,-9 27 0 0,-3 17 0-5,0 6 0 6,0 0 6-3,0 0 37 2,0 22-21-4,-3 19-16 4,-5 2 12-4,4 3 9 7,1-8-11-9,3-3-8 7,0-12-2-3,0-11-5-1,8-7-1 2,30-5-6-1,2 0-2 2,2-8 4 0,-8-16 3-5,-13 5 0 4,-7 7 0-1,-7 8 1 9,-7 4 0-12,0 0 3 5,0 35 10-2,0 28 31-2,-4 14-39 4,-9-7 2-2,9-15-2 5,-3-15-5-9,3-20-4 6,4-8-38-6,0-12-46 6,0 0-54-2,0-31-125 0,4 4-97 4</inkml:trace>
    </iact:actionData>
  </iact:action>
  <iact:action type="add" startTime="78650">
    <iact:property name="dataType"/>
    <iact:actionData xml:id="d30">
      <inkml:trace xmlns:inkml="http://www.w3.org/2003/InkML" xml:id="stk30" contextRef="#ctx0" brushRef="#br4">16667 12689 184 0,'0'0'399'3,"0"0"-143"5,0 0-82-4,0 0-71 4,0 0-18 1,0 0 13-3,103-7-18 3,-80 3-8-1,4-2-1-2,2 4-2 4,-3 2-11-4,-1-4-38 1,-6 4-18 1,-4-1-2 0,-8 1-45-2,-1-4-75 5,-6 4-90-5,0 0-63 2,0 0-554-2</inkml:trace>
    </iact:actionData>
  </iact:action>
  <iact:action type="add" startTime="78903">
    <iact:property name="dataType"/>
    <iact:actionData xml:id="d31">
      <inkml:trace xmlns:inkml="http://www.w3.org/2003/InkML" xml:id="stk31" contextRef="#ctx0" brushRef="#br4">16737 12859 728 0,'0'0'309'6,"0"0"-141"-6,0 0-56 8,0 0-59-3,0 0-50 3,158-23-3-2,-139 18-20 4,7-2-84-2,-19 7-65-2,-4 0-386 4</inkml:trace>
    </iact:actionData>
  </iact:action>
  <iact:action type="add" startTime="79132">
    <iact:property name="dataType"/>
    <iact:actionData xml:id="d32">
      <inkml:trace xmlns:inkml="http://www.w3.org/2003/InkML" xml:id="stk32" contextRef="#ctx0" brushRef="#br4">17258 12415 646 0,'0'0'355'2,"0"0"-202"7,0 0-86-5,0 0 13 3,20 148-40 1,-20-94-10-2,0 3-21 2,-8 4-8 3,8 1-1-5,0 0-28 1,0-3-94-1,0-45-57 6,0-7-277-7</inkml:trace>
    </iact:actionData>
  </iact:action>
  <iact:action type="add" startTime="80239">
    <iact:property name="dataType"/>
    <iact:actionData xml:id="d33">
      <inkml:trace xmlns:inkml="http://www.w3.org/2003/InkML" xml:id="stk33" contextRef="#ctx0" brushRef="#br4">12738 18381 735 0,'0'0'284'5,"0"0"-162"1,0 0-61 2,0 0-27-1,0 0-25 0,0 0 27 1,0 80 3 0,0-57-7-1,0 2 8 0,0-4 2 2,0-11-3 0,0 0-9-2,0-10 0 1,0 0-8-1,0 0-13 0,0 7-3 2,8-7 0-2,8 4-1 1,1 1 5-1,5-2 16-1,-2 2 6 2,8 1-5-1,3-6-3 2,3 0-7-3,6 0 7 0,-1 0-4 5,-2 0 2 10,1 0 3-20,2 0 9-1,2 0-11 6,6 0-6 3,-3 0-4 1,3 0-8-5,7 0 4 1,-4 0 2 5,11 0 6-7,-4 0 5 5,-2 0 2-2,-1-6-4 1,-8 1-2 2,-8 2-6-6,-2 1-1 6,-1 2-8-3,1 0-3-1,5 0 0 2,8 0 0 2,5 0 0-1,7 0 0-4,-2 0 0 3,2 0 0 0,-8 0 0-1,-5 0 0-3,-3 0 0 4,-4 0 0 2,-3 2 0 2,5 1 0-12,1 2 0 11,3-5 0-5,10 0 0 3,10 6 0-5,-6-6 0 3,5 6 0 5,-4-6 0-6,-14 5 0 0,4 1 0 4,-7-4 0-2,-4 4 0-2,-3-1 0-1,5 1 0 6,-4-3 0-5,2 0 0 2,6 4 0 6,4-7 0-13,7 7 0 6,6-7 0 10,0 5 0-11,-3-1 0-6,0 4 0 7,-7-1 0 6,-8-2 0-9,-2-5 0 8,-7 5 0-11,1-5 0 6,-2 0 0 6,3 0 0-11,-5 0 0 8,3 0 0 0,-8 0 0-7,-4 0 0 4,-3 0 0 1,-5 0 0 7,3 0 0-13,5 0 0 9,1 0 0-9,6 0 0 7,-1 0 0-3,3 0 0 4,-4 2 0-5,-7 5 0 3,-3 3 0 0,0-4 0-1,-5 0 0-1,5 1 0 2,-6 0 0 0,-1-2 0 0,2-5 0 1,-3 5 0-2,2-5 0-2,-4 3 0 2,-5-3 0 2,-2 0 0-3,-4 0 0 2,0 0 0-2,0 0 0 5,0 0 0-4,0 0 0 2,0 0 0-6,0 0 0 6,0 0 0-1,0 0 0-3,0 0 0 3,0 0 0 0,0 0-4 2,0-20-135-1,0-23-91-5,0 19-59 5,0-1-141-1</inkml:trace>
    </iact:actionData>
  </iact:action>
  <iact:action type="add" startTime="82293">
    <iact:property name="dataType"/>
    <iact:actionData xml:id="d34">
      <inkml:trace xmlns:inkml="http://www.w3.org/2003/InkML" xml:id="stk34" contextRef="#ctx0" brushRef="#br4">17965 14092 28 0,'0'0'17'8,"0"0"50"-3,0 0 40 4,0 0-4-4,0 0-35 3,0 0-34 0,0 0 7 1,0 2 17-4,0-2-21 3,0 0-21 0,0 0-10 2,0 0-6-4,0 0 6 3,0 0-2 0,0 0-4 0,0 0 0-7,0 3 21 10,0-3 8-8,0 0 26 6,0 0 29-6,0 0 9 5,0 3-4-2,0-3 8 2,0 0-23-1,0 4-11-3,0-4 16 3,0 4 8-1,0 2 4-1,0 7-15 3,0 4-21 0,0 8-11-2,0 6-15-1,0 0-7 2,0 1-3 3,0 1-8-7,0-4-1 3,0-5-1 7,0-5-2-10,0-5-5 4,0-6 4-4,0 0-1 5,0-2-4-2,0-3 2 2,0-1 0-3,0 0 1 1,0-2 3 4,0 3-3-6,0-3 0 3,0 0 0 0,0 0 5-2,0 0 0 2,4 4-1-2,13-1-6 1,4-2 4 2,6 5-5-2,4-4 1 0,-3 1-1 0,5 1 4 2,-2-4 0-2,-2 1 1-1,-2 3 2 4,7 1 6-1,3 1-1 0,-1-2-8-2,4 0 1-1,2-1-3 2,-2 0 2 9,2-1 2-12,2 1 4-5,-2-1 3 8,2 1-5 0,2-3-1-2,2 0 5 1,6 0 2 1,-3 0-2 5,1 0-2-12,-3 0-2 7,5 0-3 1,-5 0 6 3,2 0-2-10,-2 0 7 7,-1 0-12 1,-1 0-5-5,-5 0 0 3,1 0 0 0,-3 0 0 4,1 0 0-10,2 0 0 10,-2 3 0-10,6 0 0 6,3 0 0 1,3-3 0-2,5 0 0 6,0 0 0-11,-3 0 0 7,-6 0 0-3,2-6 0-1,-11-5 0 4,-9-1 0 1,-7 5 0-7,0-1 0 7,-3 3 0-1,3-4 0 2,7 3 0-10,6-2 0 9,5 1 0-4,6 1 0 4,1-3 0-7,6 1 0 5,-7 2 0 1,-1 1 0 1,-4-3 0-7,-2 6 0 6,-4-3 0 1,5 1 0-5,-2 4 0 1,5 0 0 6,4 0 0-8,3 0 0 5,5 0 0-3,5 0 0 3,-6 0 0-3,-2 0 0 4,0 0 0-5,-9 0 0 1,-2 0 0 7,-10 0 0-10,1 0 0 6,0 0 0 0,-5 0 0-2,8 0 0-1,-5 0 0 3,4 0 0-1,-4 4 0-1,-4 1 0 0,-7-3 0-2,-7 4 0 5,2-4 0-2,-1 1 0 3,1 3 0-9,2-4 0 8,1 1 0 3,5 2 0-8,-2-2 0-5,4 0 0 10,-4 0 0-3,-8 0 0 1,-1-3 0 6,-7 0 0-11,-5 0 0 3,-1 3 0 0,0-3 0 4,6 0 0-6,-6 0 0 5,2 0 0 1,-2 0 0-3,0 0 0 0,0 0 0 2,0 0 0-3,0 0 0-1,0 0 0 6,0 0 0-7,0 0 0 10,8 0 0-14,4-12 0 8,5-10 0 5,-3-2-10-10,-1 7-64 9,-5 0-10-9,2 7-91 8,-7 10-52-7,-3 0-133 3</inkml:trace>
    </iact:actionData>
  </iact:action>
  <iact:action type="add" startTime="84581">
    <iact:property name="dataType"/>
    <iact:actionData xml:id="d35">
      <inkml:trace xmlns:inkml="http://www.w3.org/2003/InkML" xml:id="stk35" contextRef="#ctx0" brushRef="#br4">21596 13213 492 0,'0'0'282'6,"0"0"-95"1,0 0-59-1,0 0-47 2,0 0-22 0,0 0-18 1,0 0-2-4,5 31-14 3,11-42-17 1,10-26 3-1,8-9 3-3,6-13 3 5,2-14 0-1,-2-6-2-3,-4-1-8-1,-5 11-1 4,-7 16-2-1,-14 17-3 0,-4 20-1-1,-6 9 0 0,0 3 1 1,0 2-1 0,0 2 3-1,0 0 7-1,0 0 20 4,0 10-1-2,-10 21-2 0,4 0 6-3,2-7-25 2,4-5-3 5,0-9-5-9,0 0 0 6,23-5-11-2,3-5 6 3,5 0 0-7,-2 0-1 9,-1 0 3-3,-8-5 0-5,-9-5-4 2,-8 8 7 1,-3 2 2 1,0 0 0 0,0 0-2-2,0 0 3 7,0 2 13-10,0 40 35 5,0 15-42 2,-12 13-8-2,0-8-1 0,-1-16-6-2,10-13-21-1,3-23-35 8,0-10-57-9,10 0-94 6,6-17-139-6,-2-6-493 2</inkml:trace>
    </iact:actionData>
  </iact:action>
  <iact:action type="add" startTime="85226">
    <iact:property name="dataType"/>
    <iact:actionData xml:id="d36">
      <inkml:trace xmlns:inkml="http://www.w3.org/2003/InkML" xml:id="stk36" contextRef="#ctx0" brushRef="#br4">22261 12740 317 0,'0'0'456'4,"0"0"-211"5,0 0-132 2,0 0-32-6,0 0 5-1,0 0-5 5,124-51-19-2,-100 44-17 2,-5 5-24-3,-7 0-17 2,-5 2-4 0,-1 0-50 1,-3 0-92-4,-3 0-65 3,0 0-244 0</inkml:trace>
    </iact:actionData>
  </iact:action>
  <iact:action type="add" startTime="85447">
    <iact:property name="dataType"/>
    <iact:actionData xml:id="d37">
      <inkml:trace xmlns:inkml="http://www.w3.org/2003/InkML" xml:id="stk37" contextRef="#ctx0" brushRef="#br4">22261 12740 559 0,'48'147'300'4,"-29"-147"-137"2,2 0-75 8,0 0-26-13,-3-1 11 6,-2-6-8 1,-1 5-37 0,4-3-25 0,-4-1-3 0,-1-1-40-1,4-5-65-1,-16 8-44 0,-2 0-252 3</inkml:trace>
    </iact:actionData>
  </iact:action>
  <iact:action type="add" startTime="85709">
    <iact:property name="dataType"/>
    <iact:actionData xml:id="d38">
      <inkml:trace xmlns:inkml="http://www.w3.org/2003/InkML" xml:id="stk38" contextRef="#ctx0" brushRef="#br4">22648 12540 211 0,'0'0'419'3,"0"0"-212"7,0 0-88-4,0 0-24 0,0 0-31 0,0 0-9 4,-120 25 2-4,99 3-2 2,9 4-2-2,10 8-12 3,2-4-17-2,0 0-13 0,9-9-3 2,29-10 8-3,12-14-11 3,-2-3-5-2,4 0-3-1,-10-27 2 3,-5-6 0-2,-17-2-10 2,-1-5-16-2,-11 0-22 3,-8 5-3-6,0 1-37 6,0 13-64-4,0 21-191 0,0 0-366 3</inkml:trace>
    </iact:actionData>
  </iact:action>
  <iact:action type="add" startTime="86104">
    <iact:property name="dataType"/>
    <iact:actionData xml:id="d39">
      <inkml:trace xmlns:inkml="http://www.w3.org/2003/InkML" xml:id="stk39" contextRef="#ctx0" brushRef="#br4">22838 12847 502 0,'0'0'314'4,"0"0"-114"6,0 0-143-3,0 0-36-2,-45 140-16 3,24-113-5 0,5-8-9 0,9-17-59-2,7-2-220 2,0 0-352 0</inkml:trace>
    </iact:actionData>
  </iact:action>
  <iact:action type="add" startTime="86474">
    <iact:property name="dataType"/>
    <iact:actionData xml:id="d40">
      <inkml:trace xmlns:inkml="http://www.w3.org/2003/InkML" xml:id="stk40" contextRef="#ctx0" brushRef="#br4">23127 12524 282 0,'0'0'116'4,"0"0"-80"2,0 0 27 1,0 0 73 1,0 0 43-1,0 0-11 2,21-11-66-4,-21 11-44 3,0 0-20 1,3 0 4-1,-3 0 10-2,0 0-2 1,0 0-11 3,0 0-15-3,0 0-12-2,0 0-10 4,0 0 7-1,0 0 49-1,0 27 9-1,0 12-45 2,0 4-21 0,0 1 8 0,0-9-5-3,-8-8-4 5,2-1 0-3,-1-6-3 4,4-1-20-7,3 2-31 3,0-4-48 2,0-5-28-1,0-12-32-2,0 0-228 1</inkml:trace>
    </iact:actionData>
  </iact:action>
  <iact:action type="add" startTime="87611">
    <iact:property name="dataType"/>
    <iact:actionData xml:id="d41">
      <inkml:trace xmlns:inkml="http://www.w3.org/2003/InkML" xml:id="stk41" contextRef="#ctx0" brushRef="#br4">18284 18454 369 0,'0'0'321'6,"0"0"-104"1,0 0-103-1,0 0-48 2,0 0-19 0,0 0-23-3,0 0 10 4,5 110-8-1,-5-100 1 0,0-4 11-2,0 0-1 2,0-1 7 2,0-3-3-5,0 10-12 5,8-7-7-3,10 1 5-1,0-3-11 3,6 2 0-3,3 0 3 4,4 2 16-5,-1-2 10 5,-5-5-6-4,-5 4-8 1,-1 0 7 1,-4-4-10-1,-3 4-12 0,1-4 5 12,-3 0 7-19,3 7 3 11,12-7-13-8,-1 0 2 5,8 0 7-2,6 0 7 3,2 0 2-5,-3 0-5 5,-1 0-9 0,-3 0-9 0,-2 0-13-5,0 0 0 4,-3 0 0 5,0 0 0-9,-2-7 0 3,-5 7 0 3,0-4 0-7,0 4 0 6,-1 0 0 5,5 0 0-12,3 0 0 10,-1 0 0-12,3 0 0 11,8 0 0-4,-7 0 0 8,10 0 0-11,-5 0 0-4,1 0 0 9,3 11 0-3,-2-6 0 3,8-5 0-3,1 7 0 3,1 5 0-2,3-7 0 3,2 5 0-4,-2-1 0 0,1-2 0 1,-4 3 0 2,-1-4 0-1,-5 2 0-2,-3-8 0 2,-3 6 0-2,-2-6 0 2,-9 0 0 0,-7 0 0 2,-6 0 0-4,-4 0 0-1,-1 0 0 3,3 0 0 0,-2 0 0 1,-2 0 0-4,7 0 0 4,-5 0 0-1,2 0 0 0,-4 0 0-2,4 0 0 1,-6 0 0 1,6 0 0 0,5 0 0-1,2 0 0 0,13 0 0 2,12 6 0-1,6-1 0-1,7 3 0 0,6-4 0 2,-4 3 0-5,-2 1 0 4,-8 4 0 0,1-8 0 0,0 1 0 1,1 9 0-3,5-8 0 5,14 1 0-7,1 5 0 4,11-12 0-2,2 5 0 3,0 1 0 1,-5-6 0-4,-6 6 0 0,-1-2 0 2,-9 5 0 0,4-9 0-1,4 6 0 0,-1-2 0 1,4 0 0 0,2 2 0 0,4 4 0-3,-6-3 0 3,3-3 0 0,-13 4 0 1,0-3 0-4,-7 1 0 5,-4 0 0-4,-5-6 0 3,-1 0 0-4,-4 0 0 3,0 0 0 1,-2 0 0-1,-2 0 0-1,-2 0 0-1,4 0 0 3,-11 0 0-4,0 0 0 5,-1-6 0-4,-2 0 0 5,-2-1 0-7,-2 1 0 4,-3 2 0-1,3 4 0 0,0-7 0 3,2 7 0-4,4 0 0 3,11 0 0-3,1 0 0 5,5 0 0-8,0 0 0 5,2 0 0 1,1 0 0-1,-3 0 0-1,-1 0 0-1,3 0 0 2,0 0 0-2,5 0 0 6,8 0 0-8,7 0 0 5,3 0 0-1,1 0 0-3,4 0 0 4,-2 0 0-1,-1 0 0-2,-5 0 0 2,-7 0 0 2,5 0 0-3,-4 0 0 2,-2 0 0-4,11 0 0 3,5 0 0-2,-1 0 0 2,9 0 0 0,-3 0 0-1,0 0 0 1,-4 0 0-1,-5 0 0 2,-4 0 0-3,-1 0 0 1,-1 0 0 1,6 0 0-1,1 0 0 0,-2 0 0 1,-1 0 0-1,-2 0 0 0,-4 0 0 4,6 0 0-5,-1-5 0 3,1 0 0-4,-2 2 0 3,-2 0 0-1,-1-5 0-1,-1 8 0 3,0-12 0 0,-2 9 0-4,-5 1 0 2,2 0 0 2,-3 2 0-2,1 0 0 3,3-6 0-6,0 6 0 4,-6 0 0 1,0 0 0-1,-5 0 0-2,2 0 0 1,3 0 0 2,6 0 0-1,0 0 0 0,5 0 0-3,8-6 0 4,-2 1 0-1,-4-3 0-3,-4 3 0 5,-9 5 0-4,-7-6 0 5,0 6 0-7,-7 0 0 6,4-6 0-5,-2 6 0 6,1 0 0-5,1-8 0-1,-8 5 0 4,-3 0 0-1,-10-2 0 0,-3 1 0-3,-5 4 0 4,-4 0 0-2,2 0 0 0,3-8 0 2,6 6 0-1,-2 0 0-2,-1-1 0 0,3 3 0 2,-5 0 0 2,4-5 0-3,-8 5 0-1,-1 0 0 3,-5 0 0-2,-3 0 0 1,3 0 0 2,-5 0 0-7,0 0 0 5,0 0 0 2,0-7 0-5,0 7 0 3,0 0 0-1,0 0 0 4,0 0 0-5,0 0 0 0,0 0 0 1,0 0 0 1,0 0 0-2,0 0 0 3,0-10 0-2,3-3 0 1,1-7 0-2,8-10 0 4,-7 5 0-4,1-2 0 4,-2 0 0-5,5-3 0 3,-2 5 0 0,-3 4 0-1,0 7 0 0,-1 6 0 0,-3 8 0 3,0 0 0-4,0 0 0 3,0 0 0-4,0 0 0 3,9 0 0 0,6 0-110-1,5 8-134 0,-7 3-65 2,-6 9-186-1</inkml:trace>
    </iact:actionData>
  </iact:action>
  <iact:action type="add" startTime="91780">
    <iact:property name="dataType"/>
    <iact:actionData xml:id="d42">
      <inkml:trace xmlns:inkml="http://www.w3.org/2003/InkML" xml:id="stk42" contextRef="#ctx0" brushRef="#br4">23800 14543 912 0,'0'0'243'4,"0"0"-114"4,0 0-45 1,0 0-26-4,0 0 2 1,0 0 21 1,0 0 18 2,142-25-3-1,-105 25-11-2,11-1-16 5,10-6-8-4,10 4-16 0,6-4-20 2,8 1-25-3,4 0 0 3,-4 1 0-2,0-1 0-1,-3 1 0 13,-10 2 0-18,3 1 0 5,0 2 0-2,3 0 0 4,15 0 0 0,10 0 0 5,11-3 0-9,-2 0 0 5,0-1 0-2,-14 4 0 4,-10 0 0-9,-4 0 0 6,-5 0 0-2,-2 0 0 3,7 0 0-1,2 0 0-2,7 4 0 2,-5 2 0 3,-3-4 0-7,-6 1 0 2,-6-1 0 3,-8-2 0 3,-7 0 0-9,-1 0 0 6,-10 0 0-1,5 0 0-2,9 0 0 1,4 0 0 7,10 0 0-12,0-2 0 7,3-1 0-4,-17 1 0 1,-13-1 0 4,-12 3 0 0,-11 0 0-6,-4 0 0 5,3 0 0-3,0 0 0 2,2 0 0-1,2 0 0-1,5 0 0 7,2 0 0-10,4 0 0 3,0 0 0 5,1 0 0-1,-3 0 0-8,-7 0 0 5,-2 0 0 2,-8 0 0 0,-2 0 0-1,-13 0 0-4,-2-3 0 6,0-16-174-5,-23 10-298 4,-6 2-604-3</inkml:trace>
    </iact:actionData>
  </iact:action>
  <iact:action type="add" startTime="92922">
    <iact:property name="dataType"/>
    <iact:actionData xml:id="d43">
      <inkml:trace xmlns:inkml="http://www.w3.org/2003/InkML" xml:id="stk43" contextRef="#ctx0" brushRef="#br4">26254 12475 141 0,'0'0'240'3,"0"0"-95"2,0 0-45 3,0 0-13-1,0 0-2 0,0 0 41 1,0 0 24 0,0 27-15 0,0-27-19-2,6 0-22 2,-1 0-28 0,7 0-28-1,5-24-1 0,9-17-11 0,1-17-5 1,7-13-10 1,-1-11-1-3,-1-2-3 9,3 0 0-11,-8 17-4 10,-2 15-3-12,-10 19 1 8,-7 14-1-6,-4 11-1 5,-4 8 1-3,0 0 3 2,0 0-3 0,0 16 8-1,-10 28 38 2,-7 12-32-4,5-5-1 2,9-8 8 11,-1-7-6-12,4-7-13-6,0-3-2 11,10-10-11-8,22-10 11 5,12-6-3 7,-2 0 1-12,-2 0 2 9,-2-17 0-7,-6-5 0-3,-9 5 0 6,-11 9-1 0,-5 3 2 4,-7 5 0-9,0 0 5 5,0 20-6-2,0 17 0 2,0-1-4 4,0-9-12-9,0-11-32 5,0-9-41-1,16-7-42-1,-2 0-164 2,4 0-372 2</inkml:trace>
    </iact:actionData>
  </iact:action>
  <iact:action type="add" startTime="93530">
    <iact:property name="dataType"/>
    <iact:actionData xml:id="d44">
      <inkml:trace xmlns:inkml="http://www.w3.org/2003/InkML" xml:id="stk44" contextRef="#ctx0" brushRef="#br4">27147 11985 684 0,'0'0'237'3,"0"0"-78"2,0 0-31 3,0 0-3-1,0 0 0 0,0 0-21 1,158-50-30-1,-128 48-32 0,-1-3-21 1,1 3-18 0,-9-1-3 0,-7-1-8-2,-4 4-58 2,-10 0-58 3,0 0-113-3,0 0-226-3</inkml:trace>
    </iact:actionData>
  </iact:action>
  <iact:action type="add" startTime="93799">
    <iact:property name="dataType"/>
    <iact:actionData xml:id="d45">
      <inkml:trace xmlns:inkml="http://www.w3.org/2003/InkML" xml:id="stk45" contextRef="#ctx0" brushRef="#br4">27158 12207 580 0,'0'0'358'4,"0"0"-192"3,0 0-66 2,0 0-27-5,0 0-17 3,0 0 15 2,131-8 9 0,-98-3-19 3,5 0-28-6,-1 0-26-2,-2-2-7 5,-4 2-5 1,-3-4-62-7,-7 2-96 4,-21 10-59 11,0 3-427-12</inkml:trace>
    </iact:actionData>
  </iact:action>
  <iact:action type="add" startTime="94094">
    <iact:property name="dataType"/>
    <iact:actionData xml:id="d46">
      <inkml:trace xmlns:inkml="http://www.w3.org/2003/InkML" xml:id="stk46" contextRef="#ctx0" brushRef="#br4">27834 11741 556 0,'0'0'181'3,"0"0"-72"1,0 0 1 5,0 0-11-3,0 0-36 0,0 0 43 2,90 0-8 2,-83 33-8-3,-7 9-20-1,0 6-37 1,0 0-15 2,-7-5 0-2,-21-7-16 0,-6-8-2 3,-10-9-1-4,5-11-3 3,4-8-11-3,9 0-11 1,8 0 1 2,9 0-8-1,9-8-3 0,0-3 9 0,0 3 17-3,0 1 10 2,22 5 10 0,4 2 2 3,5 0 18-4,6 0-3 2,-2 0-2-1,-1 17-9-1,-6-1-3 4,-1 6-5 1,-7-3-5-9,2 3-3 6,-6-6-5 0,-3-5-47 1,-9-7-79-5,-4-4-85 5,0 0-528 0</inkml:trace>
    </iact:actionData>
  </iact:action>
  <iact:action type="add" startTime="95104">
    <iact:property name="dataType"/>
    <iact:actionData xml:id="d47">
      <inkml:trace xmlns:inkml="http://www.w3.org/2003/InkML" xml:id="stk47" contextRef="#ctx0" brushRef="#br4">29308 14368 640 0,'0'0'287'5,"0"0"-120"2,0 0-53 1,0 0-16 0,0 0-10-3,0 0-5 4,49 5-22-2,-4-5 14 2,7 0 12-2,12 0-5 0,6 0-15 1,15 0-22 0,12 0-5-2,15 0-2 2,15 0-1 0,2 0-6 2,-2 0-24 7,-2 0-7-17,-8 0 0 7,-10 0 0 5,-4 5 0-10,-9 4 0 8,-1 5 0-6,-5-4 0 6,-2 5 0-7,-9-4 0 6,1-1 0-1,-5 0 0 7,4 0 0-13,-3-5 0 6,1-3 0-2,0 1 0 1,1-3 0 2,-3 0 0 5,6 0 0-11,-5 0 0 7,-7-8 0-8,2 3 0 8,-8 2 0-5,-10 3 0 5,-2 0 0-4,-6 0 0 11,2 0 0-11,1 0 0-6,2 6 0 13,6 4 0-13,1-4 0 18,7-3 0-11,-2 2 0-6,1-2 0 5,1 0 0 2,2 5 0 3,-2-3 0-8,10-2 0 4,4-3 0 7,7 0 0-14,-5 0 0 6,-12 0 0 7,-18 0 0-10,-19 0 0 4,-12 0 0 0,-14 0 0 0,-3 0 0 2,0 0 0-1,0 0 0 0,-15 0 0-1,-45 0-48 2,-21 0-252-2,37 0-43-1,2 0-252 1</inkml:trace>
    </iact:actionData>
  </iact:action>
  <iact:action type="add" startTime="96220">
    <iact:property name="dataType"/>
    <iact:actionData xml:id="d48">
      <inkml:trace xmlns:inkml="http://www.w3.org/2003/InkML" xml:id="stk48" contextRef="#ctx0" brushRef="#br4">31435 12202 552 0,'0'0'330'3,"0"0"-184"5,0 0-46-2,0 0-22-1,0 0-17 1,0 0-3 2,0 0-2 0,172-173-13 0,-116 99-11-1,8-8-10 2,-8-6-16 5,-4-2-6-14,-9 11 0 10,-11 9 0-6,-9 20 0 5,-8 17 1-2,-6 17-1 0,-5 9 0 2,-4 7 1 3,0 0 2-9,0 7 0 7,-7 32 3-5,-12 11-4 3,4 3 1-2,4-4-1 1,5-9 6 2,6-1-7-3,0-5 2 4,0-13-2-4,0-2-2 2,11-5 1-1,20-6-7 11,-1-8 6-18,7 0-2 8,-6 0 0 1,-5-5 1-6,-2-14-1 12,-8 2 1-13,-3 5 2 12,-8 10 0-13,-5 2 1 7,0 0 2-3,0 0 6 3,0 12-6 3,0 18-3-8,-3 2-21 8,-2-4-19-5,-1-6-46 3,6-15-54-4,0-7-11 4,0 0-249-2</inkml:trace>
    </iact:actionData>
  </iact:action>
  <iact:action type="add" startTime="96829">
    <iact:property name="dataType"/>
    <iact:actionData xml:id="d49">
      <inkml:trace xmlns:inkml="http://www.w3.org/2003/InkML" xml:id="stk49" contextRef="#ctx0" brushRef="#br4">32337 11616 369 0,'0'0'415'5,"0"0"-190"4,0 0-98-4,0 0-43 4,0 0-16-2,0 0-23-1,0 0-9 2,179-5-14 2,-156 5-12-2,-3 0-10-3,-12 0-19 4,-1 0-71-2,-7 0-63 2,0 0-294-2</inkml:trace>
    </iact:actionData>
  </iact:action>
  <iact:action type="add" startTime="97090">
    <iact:property name="dataType"/>
    <iact:actionData xml:id="d50">
      <inkml:trace xmlns:inkml="http://www.w3.org/2003/InkML" xml:id="stk50" contextRef="#ctx0" brushRef="#br4">32333 11805 432 0,'0'0'379'4,"0"0"-178"-1,0 0-66 6,0 0-29-3,0 0-17 2,162-21-23-1,-141 21-17 4,2 0-27-3,4 0-19-3,-3 5-3 6,0-3-5-7,-4-2-52 4,2 0-67 0,-6 0-45 3,-16 0-143-7</inkml:trace>
    </iact:actionData>
  </iact:action>
  <iact:action type="add" startTime="97394">
    <iact:property name="dataType"/>
    <iact:actionData xml:id="d51">
      <inkml:trace xmlns:inkml="http://www.w3.org/2003/InkML" xml:id="stk51" contextRef="#ctx0" brushRef="#br4">32872 11351 612 0,'0'0'222'3,"0"0"-11"5,0 0-93-1,0 0 1 0,0 0-39 0,0 0-10 2,159 60-22-2,-132-38-9-1,-13 0-8 2,-1-6-3 1,-12-8-10-3,4-3-12 1,-5 4-3 3,0 1-3-3,0 7-4 1,-27 5 0-2,-7-5 3 2,-4 2-3 0,7-3 3 3,3-1 0-9,9-6 0 7,11-2 1-1,8 0 1 0,0 3 6-1,0 7-3 0,5 6-1 2,32 7-1-2,7-2-1 0,9-1 6 11,-3-1 10-16,-11-3 3 8,-9-3-6-10,-15-7 6 11,-15 2-10-4,0 3-3 6,0 0-7-10,-31 1-6 8,-14 1-8-9,-11-7-13 6,-1 4-32-3,-3-7-35 3,36-10-106 8,3 0-92-15</inkml:trace>
    </iact:actionData>
  </iact:action>
  <iact:action type="add" startTime="100494">
    <iact:property name="dataType"/>
    <iact:actionData xml:id="d52">
      <inkml:trace xmlns:inkml="http://www.w3.org/2003/InkML" xml:id="stk52" contextRef="#ctx0" brushRef="#br4">29552 6555 221 0,'0'0'912'3,"0"0"-729"4,0 0-47 0,0 0-20 1,0 0-54-3,0 0-23 3,0 0 13 0,153-36 17-2,-99 29-5 3,0 2-8 0,11-4-15-2,-2 1-14 3,1 2-4-2,0 4-2-4,-13-1-3 4,-4 3-11 0,-11 0-7-2,-9 0 0 6,-11 0 0-7,-9 0 0 2,-7 0 0-1,0 0 0 6,0 0 0-6,0 0 0 1,0 0 0-1,0 0 0 1,-2-12 0 1,-39-12 0-3,-15-15 0 5,-15-14 0-2,2-16 0-1,-1-4 0 0,8 1 0 7,12 6-32-9,14 22 3 0,10 18 1 6,12 11 19-8,14 13 9 6,0 2 2-3,0 0 0 1,0 0 6 3,0 0 7-6,0 36 7 4,0 34-12-2,12 23-9 2,7 17 4 0,7 4 8 2,-4 1-2-5,-2-3-2 11,-3-10-9-13,-9-23 0 10,-2-26 0-10,-3-29 0 5,1-13 0-3,-4-11 0 1,3 0 0 3,3-8 0-3,6-61-25 3,7-31 17-1,5-34 7-2,-3-12 1 1,0 4-2 1,-6 11 2 8,-10 29-3-11,2 34 1-4,-7 32-4 8,0 24 3 3,0 12-1-10,0 0-1 4,0 0-2 1,-12 0 0 3,-23 35 7-5,-7 22 5 3,1 17 0 0,-1 10 1 3,-2 7 2-7,7-7-5 6,5-12-3 1,1-17-1-8,10-16-2 8,5-16-20-8,10-10-46 5,2-7-53 2,4-6-63-7,0 0-69 7,0 0-174-2</inkml:trace>
    </iact:actionData>
  </iact:action>
  <iact:action type="add" startTime="102298">
    <iact:property name="dataType"/>
    <iact:actionData xml:id="d53">
      <inkml:trace xmlns:inkml="http://www.w3.org/2003/InkML" xml:id="stk53" contextRef="#ctx0" brushRef="#br4">23814 14695 576 0,'0'0'236'3,"0"0"-86"2,0 0-85 3,0 0-20 0,0 0 2-2,0 0 18 3,10 108 1 1,-10-94 11-4,7-1-4 2,13 0 0-1,-2 7-40 0,10 2 5 3,1-1-1-5,9-1-18 2,4-1-5 2,7-6-3-2,5-2 1-1,16-5-2 2,5-3 10 11,21-3 18-18,0 0 2 3,6 0-8 8,-8 0-3-9,-9 0 0 6,-4 0 3 5,6 0-12-12,3-5-4 7,4-2-3-5,9 3-2 4,4-2 3 0,8 6-1 0,9 0 4 0,11 0-6 1,3 10-5-4,6 9-2 2,0-2 7 3,-7 0-2-8,-14-7-3 10,-6 2 1-7,-7-7 2 10,-2 1-4-14,2-6 3 8,-4 0-8 1,4 0 0-6,0 0 0 6,-4 0 0-7,1-9 0 6,-4-5 0 3,-3 4 0-9,-14-1 0 5,-2 3 0 1,-11 3 0-1,-5-5 0-4,-5 6 0 3,-2-2 0 3,6 0 0 3,-2 3 0-9,10 1 0-1,-2 0 0 6,-4 2 0 0,-5 0 0-5,-6 0 0 4,-3 0 0 0,1 0 0 2,-1 0 0-6,7 0 0 3,0 0 0 3,10 0 0 3,2 0 0-11,0 2 0 8,7 12 0-6,-7 0 0 4,0-1 0 1,2 3 0-2,-3 6 0 1,6 0 0-1,-4 1 0 2,3 1 0-5,-4-5 0 4,-6 4 0 8,-2-7 0-14,-4-3 0 14,-5-2 0-11,-2-1 0-4,-7-3 0 10,-6 1 0-9,2 3 0 5,-2-1 0 5,0 9 0-10,2 7 0 5,1 6 0 6,0 9 0-9,5 8 0 6,-11 1 0-5,-2 2 0 6,-7 3 0-6,-2 5 0 1,-1 10 0 8,-1 2 0-10,7 2 0 3,2-1 0-3,-1-7 0 5,-7-10 0-2,-3-3 0 8,-7-10 0-14,-6-4 0 12,-8-3 0-11,-2-15 0 6,-1-2 0-2,0-12 0 1,0-2 0 3,0-2 0-3,0-3 0 3,0 0 0-6,0 0 0 4,4 0 0 0,-4 0 0-1,0 0 0 0,0-15 0 0,0-38-48 8,0-19 48-13,0-7-1 6,0 0 1-3,0 5-1 8,0 11 1-11,0 11-1 8,0 12 1-5,0 9 0 4,0 7 1-5,0 4-2 5,0 0 2-1,0 5-2 7,3 1 2-13,3 3 1 5,7 0-1 0,1-1 5 2,11 2 4-3,9-4-1 2,0 2-1 5,5 0-1-11,6 4 0 5,-1-1-7-1,15-2 0 1,-1-2 0 3,1-1 0-1,-4 6 0-4,-4 0 0 4,-8 0 0 4,-4 4 0-11,1 0 0 11,2-3 0-10,10 5 0 4,9-3 0-3,8-1 0 6,14 3 0 3,4 0 0-10,2 1 0 10,-6 2 0-10,-5 0 0 10,-5 0 0-13,-6-2 0 5,5-8 0 5,2 1 0-2,-5-6 0-1,-1 3 0-2,-14 5 0 7,-8 2 0-6,-9 2 0 6,-3 3 0-9,1 0 0 6,2 0 0-3,-1 0 0 0,5 0 0 4,2 0 0-2,-5 3 0-3,-2-1 0 2,-12-2 0 4,0 0 0-8,-10 0 0 5,-1 3 0 1,3-3 0-3,-2 0 0 6,3 7 0-9,1-7 0 6,-2 4 0-3,1-1 0 3,2-3 0-3,5 0 0 2,7 0 0-1,-1-7 0-1,1-8 0 2,-4-1 0-1,-3-3 0 1,4-6 0 1,-7-6 0-2,0-5 0 5,0-7 0-9,-2 2 0 6,-4 6 0 0,-4 10 0 8,-1 8 0-16,-7 9 0 1,-3 8-15 2,0 0-50 6,0 0-69-5,0-6-103 4,0 1-107-2,0-3-340 2</inkml:trace>
    </iact:actionData>
  </iact:action>
  <iact:action type="add" startTime="104847">
    <iact:property name="dataType"/>
    <iact:actionData xml:id="d54">
      <inkml:trace xmlns:inkml="http://www.w3.org/2003/InkML" xml:id="stk54" contextRef="#ctx0" brushRef="#br4">29325 18319 897 0,'0'0'219'2,"0"0"-57"1,0 0-16 6,0 0-80-1,0 0-6-3,0 0 19 3,87 0 10 1,-42 0 8-2,12 0-22 0,15-12-16 1,12-2-2 2,11 3-16-3,8-2-41 0,4 1 0-1,-8 5 0 4,-11 1 0-2,-17 1 0 15,-26 5 0-22,-17 0 0 3,-14 0 0-4,-7 0 0 11,-7 0 0-7,0 0 0 8,-2 0 0-7,-58 0 0 7,-27 0 0-9,-31 0 0 4,-5-6 0 2,11 1 0-2,18-2 0 0,25 7 0 4,19 0 0-7,24 0 0 1,16 0 0 6,10 0 0-7,0 0 0 6,0 0 0-4,39 0 0 2,22 0 0-2,15 18 0 3,-1 0 0-3,-6-1 0 1,-21 2 0 5,-20-13 0-8,-17 2 0 4,-11-3 0-3,0-5 0 5,0 7 0-3,0-6 0-1,-11 5 0 2,-20 4 0 2,-6 2 0-4,5-5 0 0,2 5 0 2,13-12 0-1,12 5 0 1,5-5 0-1,0 0 0 2,0 3 0-2,27 6 0 3,28 5 0-3,7 3 0 0,-3-2 0 6,-17-4 0-11,-19-6 0 7,-12 0 0-4,-11-5 0 4,0 0 0-2,0 0 0 1,-11 0 0-1,-33 0 0 0,-14 0 0 1,-4 0 0 1,10 0 0-2,12-5 0 1,15 5 0 0,14-5 0-1,11 5 0-1,0-6 0 2,0 3 0 4,0-2 0-12,8 0 0 10,23-2 0-2,-4 3 0-1,-9 4-118 0,-16 0-128 2,-2 0-124-1</inkml:trace>
    </iact:actionData>
  </iact:action>
  <iact:action type="remove" startTime="112602">
    <iact:property name="style" value="instant"/>
    <iact:actionData xml:id="d55" ref="#d25"/>
  </iact:action>
  <iact:action type="add" startTime="112632">
    <iact:property name="dataType" value="strokeEraser"/>
    <iact:actionData xml:id="d56">
      <inkml:trace xmlns:inkml="http://www.w3.org/2003/InkML" xml:id="stk55" contextRef="#ctx0" brushRef="#br5">12570 19742 761 0,'0'0'211'36,"0"0"-87"-36,0 0-33 1,0 0-26-1,0 0-30 0,0 0-15 3,0 0-8 6,0 0-8 0,0 0-4-1,0 0-20-4,0 0-67 6,0 5-70-3,0-5-273 1</inkml:trace>
    </iact:actionData>
  </iact:action>
  <iact:action type="remove" startTime="112978">
    <iact:property name="style" value="instant"/>
    <iact:actionData xml:id="d57" ref="#d4"/>
  </iact:action>
  <iact:action type="add" startTime="113005">
    <iact:property name="dataType" value="strokeEraser"/>
    <iact:actionData xml:id="d58">
      <inkml:trace xmlns:inkml="http://www.w3.org/2003/InkML" xml:id="stk56" contextRef="#ctx0" brushRef="#br5">12807 19533 719 0,'0'0'222'29,"0"0"-123"-28,0 0 2-1,0 0-35 1,0 0-48-1,0 0-15 0,10-4-3 7,-10 4-34-1,0 0-70 2,0 0-107-1,0 0-229 1</inkml:trace>
    </iact:actionData>
  </iact:action>
  <iact:action type="remove" startTime="113644">
    <iact:property name="style" value="instant"/>
    <iact:actionData xml:id="d59" ref="#d27"/>
  </iact:action>
  <iact:action type="add" startTime="113676">
    <iact:property name="dataType" value="strokeEraser"/>
    <iact:actionData xml:id="d60">
      <inkml:trace xmlns:inkml="http://www.w3.org/2003/InkML" xml:id="stk57" contextRef="#ctx0" brushRef="#br5">13142 21440 284 0,'0'0'0'34,"0"0"-71"-33</inkml:trace>
    </iact:actionData>
  </iact:action>
  <iact:action type="remove" startTime="114446">
    <iact:property name="style" value="instant"/>
    <iact:actionData xml:id="d61" ref="#d5"/>
  </iact:action>
  <iact:action type="add" startTime="114391">
    <iact:property name="dataType" value="strokeEraser"/>
    <iact:actionData xml:id="d62">
      <inkml:trace xmlns:inkml="http://www.w3.org/2003/InkML" xml:id="stk58" contextRef="#ctx0" brushRef="#br5">11135 17422 488 0,'0'0'108'7,"0"0"-98"0,0 0 36 0,0 0 37 0,0 0-9 2,0 0 28-3,0 0-7 2,27 22-44 28,-27-22-36-33,0 0-15-3,0 0-13 0,3 0-86 1,-2 0-197 5</inkml:trace>
    </iact:actionData>
  </iact:action>
  <iact:action type="remove" startTime="114832">
    <iact:property name="style" value="instant"/>
    <iact:actionData xml:id="d63" ref="#d6"/>
  </iact:action>
  <iact:action type="add" startTime="114862">
    <iact:property name="dataType" value="strokeEraser"/>
    <iact:actionData xml:id="d64">
      <inkml:trace xmlns:inkml="http://www.w3.org/2003/InkML" xml:id="stk59" contextRef="#ctx0" brushRef="#br5">11381 15734 278 0,'0'0'408'36,"0"0"-328"-36,0 0-5 0,0 0-1 1,0 0-59-1,0 0-15 8,44 0-66-1,-42 0-40-1,4 0-212 2</inkml:trace>
    </iact:actionData>
  </iact:action>
  <iact:action type="remove" startTime="115055">
    <iact:property name="style" value="instant"/>
    <iact:actionData xml:id="d65" ref="#d8"/>
  </iact:action>
  <iact:action type="remove" startTime="115081">
    <iact:property name="style" value="instant"/>
    <iact:actionData xml:id="d66" ref="#d7"/>
  </iact:action>
  <iact:action type="add" startTime="115009">
    <iact:property name="dataType" value="strokeEraser"/>
    <iact:actionData xml:id="d67">
      <inkml:trace xmlns:inkml="http://www.w3.org/2003/InkML" xml:id="stk60" contextRef="#ctx0" brushRef="#br5">11636 15642 349 0,'0'0'207'3,"0"0"-138"3,0 0-18 3,0 0 1-3,0 0-52 2,0 0-9 0,66-65-39 24,-66 56-21 14,0 6-73-45,0-4-64-1</inkml:trace>
    </iact:actionData>
  </iact:action>
  <iact:action type="add" startTime="115160">
    <iact:property name="dataType" value="strokeEraser"/>
    <iact:actionData xml:id="d68">
      <inkml:trace xmlns:inkml="http://www.w3.org/2003/InkML" xml:id="stk61" contextRef="#ctx0" brushRef="#br5">11636 15642 48 0,'116'-178'488'6,"-111"178"-391"-1,0 0 2 4,-5 0-1-2,0 0-64-1,0 0-34 2,0 0-21-1,2 0-32 0,1 0-140 2,-1 0-147-2</inkml:trace>
    </iact:actionData>
  </iact:action>
  <iact:action type="remove" startTime="115371">
    <iact:property name="style" value="instant"/>
    <iact:actionData xml:id="d69" ref="#d9"/>
  </iact:action>
  <iact:action type="add" startTime="115314">
    <iact:property name="dataType" value="strokeEraser"/>
    <iact:actionData xml:id="d70">
      <inkml:trace xmlns:inkml="http://www.w3.org/2003/InkML" xml:id="stk62" contextRef="#ctx0" brushRef="#br5">11879 15491 161 0,'0'0'336'6,"0"0"-265"1,0 0-34-1,0 0-10 2,0 0-27-1,0 0-41 1,0 0-95-2,42 11-106 62</inkml:trace>
    </iact:actionData>
  </iact:action>
  <iact:action type="add" startTime="115486">
    <iact:property name="dataType" value="strokeEraser"/>
    <iact:actionData xml:id="d71">
      <inkml:trace xmlns:inkml="http://www.w3.org/2003/InkML" xml:id="stk63" contextRef="#ctx0" brushRef="#br5">12125 15395 374 0,'0'0'60'3,"0"0"-2"-1,0 0 10 6,0 0-68 0,0 0-18 2,0 0-47-6,10 2-100 4,-10-2-121 0</inkml:trace>
    </iact:actionData>
  </iact:action>
  <iact:action type="add" startTime="115649">
    <iact:property name="dataType" value="strokeEraser"/>
    <iact:actionData xml:id="d72">
      <inkml:trace xmlns:inkml="http://www.w3.org/2003/InkML" xml:id="stk64" contextRef="#ctx0" brushRef="#br5">12125 15395 589 0,'219'79'82'2,"-219"-79"-49"2,0 4 8 4,0-3-41-2,0-1-104 2,0 4-90 0</inkml:trace>
    </iact:actionData>
  </iact:action>
  <iact:action type="remove" startTime="115799">
    <iact:property name="style" value="instant"/>
    <iact:actionData xml:id="d73" ref="#d11"/>
  </iact:action>
  <iact:action type="add" startTime="115818">
    <iact:property name="dataType" value="strokeEraser"/>
    <iact:actionData xml:id="d74">
      <inkml:trace xmlns:inkml="http://www.w3.org/2003/InkML" xml:id="stk65" contextRef="#ctx0" brushRef="#br5">12530 15620 470 0,'0'0'117'23,"0"0"-105"-23,0 0 23 1,0 0-35 4,0 0-2 3,0 0-42 0,20 7-46-2,-20-7-144 5</inkml:trace>
    </iact:actionData>
  </iact:action>
  <iact:action type="add" startTime="115991">
    <iact:property name="dataType" value="strokeEraser"/>
    <iact:actionData xml:id="d75">
      <inkml:trace xmlns:inkml="http://www.w3.org/2003/InkML" xml:id="stk66" contextRef="#ctx0" brushRef="#br5">12530 15620 358 0,'171'-115'215'6,"-170"115"-139"-6,-1 0-18 7,0 0-29 0,0 0-29 1,0 0-23-2,0 0-21 3,0 0-32-2,0 0-87 2,0 0-242-4</inkml:trace>
    </iact:actionData>
  </iact:action>
  <iact:action type="remove" startTime="116148">
    <iact:property name="style" value="instant"/>
    <iact:actionData xml:id="d76" ref="#d13"/>
  </iact:action>
  <iact:action type="remove" startTime="116194">
    <iact:property name="style" value="instant"/>
    <iact:actionData xml:id="d77" ref="#d16"/>
  </iact:action>
  <iact:action type="add" startTime="116179">
    <iact:property name="dataType" value="strokeEraser"/>
    <iact:actionData xml:id="d78">
      <inkml:trace xmlns:inkml="http://www.w3.org/2003/InkML" xml:id="stk67" contextRef="#ctx0" brushRef="#br5">12901 15531 404 0,'0'0'135'36,"0"0"-78"-35,0 0 1-1,0 0-56 1,0 0-2 0,0 0-63 1,-3 58-70 25,-9-58-7-25,3 0-60-1</inkml:trace>
    </iact:actionData>
  </iact:action>
  <iact:action type="remove" startTime="116414">
    <iact:property name="style" value="instant"/>
    <iact:actionData xml:id="d79" ref="#d10"/>
  </iact:action>
  <iact:action type="add" startTime="116434">
    <iact:property name="dataType" value="strokeEraser"/>
    <iact:actionData xml:id="d80">
      <inkml:trace xmlns:inkml="http://www.w3.org/2003/InkML" xml:id="stk68" contextRef="#ctx0" brushRef="#br5">12152 15796 410 0,'0'0'116'22,"0"0"-73"-22,0 0 8 0,0 0-36 5,0 0-15 2,0 0-43 3,-4 0-113-4</inkml:trace>
    </iact:actionData>
  </iact:action>
  <iact:action type="remove" startTime="117362">
    <iact:property name="style" value="instant"/>
    <iact:actionData xml:id="d81" ref="#d17"/>
  </iact:action>
  <iact:action type="add" startTime="117393">
    <iact:property name="dataType" value="strokeEraser"/>
    <iact:actionData xml:id="d82">
      <inkml:trace xmlns:inkml="http://www.w3.org/2003/InkML" xml:id="stk69" contextRef="#ctx0" brushRef="#br5">16838 15776 386 0,'0'0'233'35,"0"0"-153"-34,0 0-59-1,0 0-21 0,0 0-62 1,0 0-241 3</inkml:trace>
    </iact:actionData>
  </iact:action>
  <iact:action type="add" startTime="117541">
    <iact:property name="dataType" value="strokeEraser"/>
    <iact:actionData xml:id="d83">
      <inkml:trace xmlns:inkml="http://www.w3.org/2003/InkML" xml:id="stk70" contextRef="#ctx0" brushRef="#br5">17110 15702 264 0,'0'0'168'3,"0"0"-137"4,0 0 13-4,0 0-44 5,0 0-105 0</inkml:trace>
    </iact:actionData>
  </iact:action>
  <iact:action type="remove" startTime="117684">
    <iact:property name="style" value="instant"/>
    <iact:actionData xml:id="d84" ref="#d18"/>
  </iact:action>
  <iact:action type="add" startTime="117705">
    <iact:property name="dataType" value="strokeEraser"/>
    <iact:actionData xml:id="d85">
      <inkml:trace xmlns:inkml="http://www.w3.org/2003/InkML" xml:id="stk71" contextRef="#ctx0" brushRef="#br5">17423 15721 308 0,'0'0'94'24,"0"0"-67"-23,0 0-19-1,0 0-8 0,0 0-88 9,0 0-227-2</inkml:trace>
    </iact:actionData>
  </iact:action>
  <iact:action type="remove" startTime="117830">
    <iact:property name="style" value="instant"/>
    <iact:actionData xml:id="d86" ref="#d20"/>
  </iact:action>
  <iact:action type="add" startTime="117828">
    <iact:property name="dataType" value="strokeEraser"/>
    <iact:actionData xml:id="d87">
      <inkml:trace xmlns:inkml="http://www.w3.org/2003/InkML" xml:id="stk72" contextRef="#ctx0" brushRef="#br5">17423 15721 367 0,'130'48'292'36,"-122"-44"-171"-34,-1-1-10-2,0-3-49 1,-5 0-62-1,2 0-47 9,-4 0-111-6,0 0-226 13</inkml:trace>
    </iact:actionData>
  </iact:action>
  <iact:action type="add" startTime="118012">
    <iact:property name="dataType" value="strokeEraser"/>
    <iact:actionData xml:id="d88">
      <inkml:trace xmlns:inkml="http://www.w3.org/2003/InkML" xml:id="stk73" contextRef="#ctx0" brushRef="#br5">17726 15638 456 0,'0'0'171'4,"0"0"-112"2,0 0-11 1,0 0-48-1,0 0-47 1,0 0-119 1,47 0-41 0</inkml:trace>
    </iact:actionData>
  </iact:action>
  <iact:action type="remove" startTime="118204">
    <iact:property name="style" value="instant"/>
    <iact:actionData xml:id="d89" ref="#d19"/>
  </iact:action>
  <iact:action type="add" startTime="118220">
    <iact:property name="dataType" value="strokeEraser"/>
    <iact:actionData xml:id="d90">
      <inkml:trace xmlns:inkml="http://www.w3.org/2003/InkML" xml:id="stk74" contextRef="#ctx0" brushRef="#br5">17353 15805 442 0,'0'0'143'18,"0"0"-79"-16,0 0-20-2,0 0-44 9,0 0-52-5,0 0-42 2,-30 25-127 3</inkml:trace>
    </iact:actionData>
  </iact:action>
  <iact:action type="add" startTime="118362">
    <iact:property name="dataType" value="strokeEraser"/>
    <iact:actionData xml:id="d91">
      <inkml:trace xmlns:inkml="http://www.w3.org/2003/InkML" xml:id="stk75" contextRef="#ctx0" brushRef="#br5">17353 15805 552 0,'15'27'139'4,"2"-27"-74"2,3 0-32 2,-5 0-33 0,-3 12-27-2,0 13-78 1,-9-12-126 2</inkml:trace>
    </iact:actionData>
  </iact:action>
  <iact:action type="remove" startTime="118514">
    <iact:property name="style" value="instant"/>
    <iact:actionData xml:id="d92" ref="#d21"/>
  </iact:action>
  <iact:action type="add" startTime="118536">
    <iact:property name="dataType" value="strokeEraser"/>
    <iact:actionData xml:id="d93">
      <inkml:trace xmlns:inkml="http://www.w3.org/2003/InkML" xml:id="stk76" contextRef="#ctx0" brushRef="#br5">17650 16172 304 0,'0'0'287'24,"0"0"-143"-22,0 0-30-2,0 0-62 1,0 0-52 2,0 0-44 3,31 6-51 3,-31-18-104-1,0 2-327-2</inkml:trace>
    </iact:actionData>
  </iact:action>
  <iact:action type="remove" startTime="118704">
    <iact:property name="style" value="instant"/>
    <iact:actionData xml:id="d94" ref="#d22"/>
  </iact:action>
  <iact:action type="add" startTime="118729">
    <iact:property name="dataType" value="strokeEraser"/>
    <iact:actionData xml:id="d95">
      <inkml:trace xmlns:inkml="http://www.w3.org/2003/InkML" xml:id="stk77" contextRef="#ctx0" brushRef="#br5">17997 15734 336 0,'0'0'177'30,"0"0"-102"-30,0 0 8 0,0 0-6 1,0 0-54 5,0 0-18 1,79-61-2-2,-79 61-3 5,0 0-90-4,0 0-68 2,0 0-254 1</inkml:trace>
    </iact:actionData>
  </iact:action>
  <iact:action type="add" startTime="118881">
    <iact:property name="dataType" value="strokeEraser"/>
    <iact:actionData xml:id="d96">
      <inkml:trace xmlns:inkml="http://www.w3.org/2003/InkML" xml:id="stk78" contextRef="#ctx0" brushRef="#br5">17997 15734 1 0,'202'-63'536'7,"-175"58"-440"-1,-5 3-39 2,-2-1-14 0,-5-1-43-3,1 4-7 6,-16 0-84 0,0 0-205-9</inkml:trace>
    </iact:actionData>
  </iact:action>
  <iact:action type="remove" startTime="119041">
    <iact:property name="style" value="instant"/>
    <iact:actionData xml:id="d97" ref="#d24"/>
  </iact:action>
  <iact:action type="add" startTime="119068">
    <iact:property name="dataType" value="strokeEraser"/>
    <iact:actionData xml:id="d98">
      <inkml:trace xmlns:inkml="http://www.w3.org/2003/InkML" xml:id="stk79" contextRef="#ctx0" brushRef="#br5">18633 15683 623 0,'0'0'220'31,"0"0"-113"-31,0 0-18 0,0 0-53 0,0 0-36 5,0 0-3 1,61-17-108 2,-61 17-181 0,-3 0-39 0</inkml:trace>
    </iact:actionData>
  </iact:action>
  <iact:action type="remove" startTime="119315">
    <iact:property name="style" value="instant"/>
    <iact:actionData xml:id="d99" ref="#d23"/>
  </iact:action>
  <iact:action type="add" startTime="119331">
    <iact:property name="dataType" value="strokeEraser"/>
    <iact:actionData xml:id="d100">
      <inkml:trace xmlns:inkml="http://www.w3.org/2003/InkML" xml:id="stk80" contextRef="#ctx0" brushRef="#br5">18305 15819 365 0,'0'0'110'18,"0"0"-83"-16,0 0 1-2,0 0-28 4,0 0-91 3,0 0-316 3</inkml:trace>
    </iact:actionData>
  </iact:action>
  <iact:action type="add" startTime="119453">
    <iact:property name="dataType" value="strokeEraser"/>
    <iact:actionData xml:id="d101">
      <inkml:trace xmlns:inkml="http://www.w3.org/2003/InkML" xml:id="stk81" contextRef="#ctx0" brushRef="#br5">18305 15819 288 0,'-82'99'81'4,"82"-96"-81"5,0-3-36-4,0 0-249 3</inkml:trace>
    </iact:actionData>
  </iact:action>
  <iact:action type="remove" startTime="120076">
    <iact:property name="style" value="instant"/>
    <iact:actionData xml:id="d102" ref="#d2"/>
  </iact:action>
  <iact:action type="add" startTime="120103">
    <iact:property name="dataType" value="strokeEraser"/>
    <iact:actionData xml:id="d103">
      <inkml:trace xmlns:inkml="http://www.w3.org/2003/InkML" xml:id="stk82" contextRef="#ctx0" brushRef="#br5">23714 15474 719 0,'0'0'177'33,"0"0"-135"-33,0 0 15 0,0 0-42 0,0 0-15 4,0 0-175 3,0 0-254 1</inkml:trace>
    </iact:actionData>
  </iact:action>
  <iact:action type="add" startTime="120461">
    <iact:property name="dataType" value="strokeEraser"/>
    <iact:actionData xml:id="d104">
      <inkml:trace xmlns:inkml="http://www.w3.org/2003/InkML" xml:id="stk83" contextRef="#ctx0" brushRef="#br5">24647 16597 600 0,'0'0'260'5,"0"0"-157"2,0 0-31 1,0 0-48 0,0 0-24-2,0 0-41 2,7 64-95 0,-24-64-50 0,-1 4-241-2</inkml:trace>
    </iact:actionData>
  </iact:action>
  <iact:action type="add" startTime="121206">
    <iact:property name="dataType" value="strokeEraser"/>
    <iact:actionData xml:id="d105">
      <inkml:trace xmlns:inkml="http://www.w3.org/2003/InkML" xml:id="stk84" contextRef="#ctx0" brushRef="#br5">22530 6933 783 0,'0'0'168'5,"0"0"-100"2,0 0-32 3,0 0-36-3,0 0-34-1,0 0-266 2</inkml:trace>
    </iact:actionData>
  </iact:action>
  <iact:action type="add" startTime="121482">
    <iact:property name="dataType" value="strokeEraser"/>
    <iact:actionData xml:id="d106">
      <inkml:trace xmlns:inkml="http://www.w3.org/2003/InkML" xml:id="stk85" contextRef="#ctx0" brushRef="#br5">23467 7176 32 0,'0'0'352'4,"0"0"-352"2,0 0-18 2,0 0-25-1,0 0-79-1</inkml:trace>
    </iact:actionData>
  </iact:action>
  <iact:action type="remove" startTime="121648">
    <iact:property name="style" value="instant"/>
    <iact:actionData xml:id="d107" ref="#d14"/>
  </iact:action>
  <iact:action type="add" startTime="121688">
    <iact:property name="dataType" value="strokeEraser"/>
    <iact:actionData xml:id="d108">
      <inkml:trace xmlns:inkml="http://www.w3.org/2003/InkML" xml:id="stk86" contextRef="#ctx0" brushRef="#br5">23533 6965 569 0,'0'0'131'45,"0"0"-64"-43,0 0-67-1,0 0-92-1,0 0-243 1</inkml:trace>
    </iact:actionData>
  </iact:action>
  <iact:action type="remove" startTime="121803">
    <iact:property name="style" value="instant"/>
    <iact:actionData xml:id="d109" ref="#d3"/>
  </iact:action>
  <iact:action type="add" startTime="121827">
    <iact:property name="dataType" value="strokeEraser"/>
    <iact:actionData xml:id="d110">
      <inkml:trace xmlns:inkml="http://www.w3.org/2003/InkML" xml:id="stk87" contextRef="#ctx0" brushRef="#br5">23853 7006 334 0,'0'0'393'31,"0"0"-285"-31,0 0-9 0,0 0-71 1,0 0-28 3,0 0-35 1,95 0-160 3,-95 0-149 0</inkml:trace>
    </iact:actionData>
  </iact:action>
  <iact:action type="add" startTime="121990">
    <iact:property name="dataType" value="strokeEraser"/>
    <iact:actionData xml:id="d111">
      <inkml:trace xmlns:inkml="http://www.w3.org/2003/InkML" xml:id="stk88" contextRef="#ctx0" brushRef="#br5">24087 7006 745 0,'34'0'160'5,"-25"0"-141"-5,-6 0-19 8,-3 0-5 1,0-3-161-5,0 0-322 4</inkml:trace>
    </iact:actionData>
  </iact:action>
  <iact:action type="remove" startTime="122823">
    <iact:property name="style" value="instant"/>
    <iact:actionData xml:id="d112" ref="#d26"/>
  </iact:action>
  <iact:action type="add" startTime="122843">
    <iact:property name="dataType" value="strokeEraser"/>
    <iact:actionData xml:id="d113">
      <inkml:trace xmlns:inkml="http://www.w3.org/2003/InkML" xml:id="stk89" contextRef="#ctx0" brushRef="#br5">36417 8531 417 0,'0'0'481'25,"0"0"-450"-24,0 0-31 0,0 0-70-1,0 0-257 6</inkml:trace>
    </iact:actionData>
  </iact:action>
  <iact:action type="add" startTime="123063">
    <iact:property name="dataType" value="strokeEraser"/>
    <iact:actionData xml:id="d114">
      <inkml:trace xmlns:inkml="http://www.w3.org/2003/InkML" xml:id="stk90" contextRef="#ctx0" brushRef="#br5">36234 9213 850 0,'0'0'63'4,"0"0"-58"2,0 0-5 2,0 0-8 0,0 0-151 0,0 0-243-2</inkml:trace>
    </iact:actionData>
  </iact:action>
  <iact:action type="remove" startTime="123839">
    <iact:property name="style" value="instant"/>
    <iact:actionData xml:id="d115" ref="#d52"/>
  </iact:action>
  <iact:action type="add" startTime="123862">
    <iact:property name="dataType" value="strokeEraser"/>
    <iact:actionData xml:id="d116">
      <inkml:trace xmlns:inkml="http://www.w3.org/2003/InkML" xml:id="stk91" contextRef="#ctx0" brushRef="#br5">35924 9445 722 0,'0'0'216'26,"0"0"-145"-24,0 0-31-1,0 0-40-1,0 0-58 3,0 0-360 6</inkml:trace>
    </iact:actionData>
  </iact:action>
  <iact:action type="remove" startTime="124622">
    <iact:property name="style" value="instant"/>
    <iact:actionData xml:id="d117" ref="#d53"/>
  </iact:action>
  <iact:action type="add" startTime="124637">
    <iact:property name="dataType" value="strokeEraser"/>
    <iact:actionData xml:id="d118">
      <inkml:trace xmlns:inkml="http://www.w3.org/2003/InkML" xml:id="stk92" contextRef="#ctx0" brushRef="#br5">33749 18210 810 0,'0'0'72'18,"0"0"-55"-17,0 0-12 2,0 0-5 2,0 0-94 3,0 0-220 1</inkml:trace>
    </iact:actionData>
  </iact:action>
  <iact:action type="add" startTime="124802">
    <iact:property name="dataType" value="strokeEraser"/>
    <iact:actionData xml:id="d119">
      <inkml:trace xmlns:inkml="http://www.w3.org/2003/InkML" xml:id="stk93" contextRef="#ctx0" brushRef="#br5">33801 17957 695 0,'0'0'0'5,"0"0"-56"3,0 0 49-2,0 0-108 2,0 0-260 0</inkml:trace>
    </iact:actionData>
  </iact:action>
  <iact:action type="add" startTime="125199">
    <iact:property name="dataType" value="strokeEraser"/>
    <iact:actionData xml:id="d120">
      <inkml:trace xmlns:inkml="http://www.w3.org/2003/InkML" xml:id="stk94" contextRef="#ctx0" brushRef="#br5">33385 15206 376 0,'0'0'212'6,"0"0"-171"1,0 0-41 0,0 0-17 3,0 0-85-3,0 0-220-1</inkml:trace>
    </iact:actionData>
  </iact:action>
  <iact:action type="remove" startTime="125382">
    <iact:property name="style" value="instant"/>
    <iact:actionData xml:id="d121" ref="#d45"/>
  </iact:action>
  <iact:action type="add" startTime="125381">
    <iact:property name="dataType" value="strokeEraser"/>
    <iact:actionData xml:id="d122">
      <inkml:trace xmlns:inkml="http://www.w3.org/2003/InkML" xml:id="stk95" contextRef="#ctx0" brushRef="#br5">33385 15206 427 0,'-11'134'214'31,"11"-134"-214"-29,2-16-9-2,0-7-38 1,-2 6-147 0</inkml:trace>
    </iact:actionData>
  </iact:action>
  <iact:action type="remove" startTime="125532">
    <iact:property name="style" value="instant"/>
    <iact:actionData xml:id="d123" ref="#d44"/>
  </iact:action>
  <iact:action type="add" startTime="125556">
    <iact:property name="dataType" value="strokeEraser"/>
    <iact:actionData xml:id="d124">
      <inkml:trace xmlns:inkml="http://www.w3.org/2003/InkML" xml:id="stk96" contextRef="#ctx0" brushRef="#br5">33391 15133 470 0,'0'0'421'29,"0"0"-279"-28,0 0-62-1,0 0-29 1,0 0-51 2,0 0-9 4,19 0-74 0,-19 0-165 1,3 0-290 0</inkml:trace>
    </iact:actionData>
  </iact:action>
  <iact:action type="add" startTime="125713">
    <iact:property name="dataType" value="strokeEraser"/>
    <iact:actionData xml:id="d125">
      <inkml:trace xmlns:inkml="http://www.w3.org/2003/InkML" xml:id="stk97" contextRef="#ctx0" brushRef="#br5">33391 15133 813 0,'97'27'82'3,"-84"-27"-47"2,-4 0-35 4,0-24-7-1,-1-6-57 0,-1 4-73-3,-7 16-88 4,3 10-198-2</inkml:trace>
    </iact:actionData>
  </iact:action>
  <iact:action type="remove" startTime="125874">
    <iact:property name="style" value="instant"/>
    <iact:actionData xml:id="d126" ref="#d46"/>
  </iact:action>
  <iact:action type="add" startTime="125897">
    <iact:property name="dataType" value="strokeEraser"/>
    <iact:actionData xml:id="d127">
      <inkml:trace xmlns:inkml="http://www.w3.org/2003/InkML" xml:id="stk98" contextRef="#ctx0" brushRef="#br5">33960 15142 644 0,'0'0'216'27,"0"0"-80"-26,0 0-50-1,0 0-40 0,0 0-32 8,0 0-14 0,74 1-17-1,-74 5-46 0,0 0-86 1,0-4-125 0,0 3-146 0</inkml:trace>
    </iact:actionData>
  </iact:action>
  <iact:action type="remove" startTime="126349">
    <iact:property name="style" value="instant"/>
    <iact:actionData xml:id="d128" ref="#d48"/>
  </iact:action>
  <iact:action type="add" startTime="126366">
    <iact:property name="dataType" value="strokeEraser"/>
    <iact:actionData xml:id="d129">
      <inkml:trace xmlns:inkml="http://www.w3.org/2003/InkML" xml:id="stk99" contextRef="#ctx0" brushRef="#br5">37773 15171 304 0,'0'0'527'20,"0"0"-415"-20,0 0-59 1,0 0-39 6,0 0-14-3,0 0-23 5,36-9-135 1,-38 7-94-4,-8-1-302 1</inkml:trace>
    </iact:actionData>
  </iact:action>
  <iact:action type="add" startTime="126526">
    <iact:property name="dataType" value="strokeEraser"/>
    <iact:actionData xml:id="d130">
      <inkml:trace xmlns:inkml="http://www.w3.org/2003/InkML" xml:id="stk100" contextRef="#ctx0" brushRef="#br5">38013 15130 684 0,'46'-24'83'3,"-19"-2"-41"3,-6-7 29 0,-5 4-19 2,-9 5-36 0,1 7-16 1,-8 14-41-4,0 3-106 4,0 0-130-2</inkml:trace>
    </iact:actionData>
  </iact:action>
  <iact:action type="remove" startTime="126748">
    <iact:property name="style" value="instant"/>
    <iact:actionData xml:id="d131" ref="#d50"/>
  </iact:action>
  <iact:action type="add" startTime="126704">
    <iact:property name="dataType" value="strokeEraser"/>
    <iact:actionData xml:id="d132">
      <inkml:trace xmlns:inkml="http://www.w3.org/2003/InkML" xml:id="stk101" contextRef="#ctx0" brushRef="#br5">38599 15037 645 0,'0'0'61'5,"0"0"-14"1,0 0-3 1,0 0-10 1,0 0-34 0,0 0-21-2,44-34-89 20,-57 27-131-23,6-2-197-2</inkml:trace>
    </iact:actionData>
  </iact:action>
  <iact:action type="remove" startTime="126864">
    <iact:property name="style" value="instant"/>
    <iact:actionData xml:id="d133" ref="#d49"/>
  </iact:action>
  <iact:action type="add" startTime="126885">
    <iact:property name="dataType" value="strokeEraser"/>
    <iact:actionData xml:id="d134">
      <inkml:trace xmlns:inkml="http://www.w3.org/2003/InkML" xml:id="stk102" contextRef="#ctx0" brushRef="#br5">38573 14693 323 0,'0'0'354'23,"0"0"-288"-21,0 0 13-2,0 0-7 2,0 0-42 1,0 0-30 7,0-14-4-5,0 14-33 3,0-2-38 2,0-8-60-4,-5 8-75 2,5-1-151-1</inkml:trace>
    </iact:actionData>
  </iact:action>
  <iact:action type="remove" startTime="127110">
    <iact:property name="style" value="instant"/>
    <iact:actionData xml:id="d135" ref="#d51"/>
  </iact:action>
  <iact:action type="add" startTime="127035">
    <iact:property name="dataType" value="strokeEraser"/>
    <iact:actionData xml:id="d136">
      <inkml:trace xmlns:inkml="http://www.w3.org/2003/InkML" xml:id="stk103" contextRef="#ctx0" brushRef="#br5">38573 14693 342 0,'117'-43'25'5,"-92"47"-25"-1,0 7-42 5,-1 1-89-2,-1 0 126 1,2-1 5-3,-6-1 20 5,-1-3 26 0,0-5 71-4,1-2-30 0,-8 4-69 29,-4-4-7-30,-4 0 3-4,-3 0 3 0,0 0-17-1,0 0-54 4,0 0 5 5,-10 0-164-4</inkml:trace>
    </iact:actionData>
  </iact:action>
  <iact:action type="add" startTime="127349">
    <iact:property name="dataType" value="strokeEraser"/>
    <iact:actionData xml:id="d137">
      <inkml:trace xmlns:inkml="http://www.w3.org/2003/InkML" xml:id="stk104" contextRef="#ctx0" brushRef="#br5">38891 14761 564 0,'0'0'84'2,"0"0"-45"4,0 0-39 2,0 0-1-2,0 0-187 2</inkml:trace>
    </iact:actionData>
  </iact:action>
  <iact:action type="add" startTime="127961">
    <iact:property name="dataType" value="strokeEraser"/>
    <iact:actionData xml:id="d138">
      <inkml:trace xmlns:inkml="http://www.w3.org/2003/InkML" xml:id="stk105" contextRef="#ctx0" brushRef="#br5">36371 21673 969 0,'0'0'124'6,"0"0"-57"1,0 0-6 2,0 0-36-3,0 0-25 2,0 0-39-2,-33-31-111 2,21 31-173 2</inkml:trace>
    </iact:actionData>
  </iact:action>
  <iact:action type="remove" startTime="128522">
    <iact:property name="style" value="instant"/>
    <iact:actionData xml:id="d139" ref="#d54"/>
  </iact:action>
  <iact:action type="add" startTime="128538">
    <iact:property name="dataType" value="strokeEraser"/>
    <iact:actionData xml:id="d140">
      <inkml:trace xmlns:inkml="http://www.w3.org/2003/InkML" xml:id="stk106" contextRef="#ctx0" brushRef="#br5">36052 21514 337 0,'0'0'69'19,"0"0"-69"-19,0 0-26 0</inkml:trace>
    </iact:actionData>
  </iact:action>
  <iact:action type="remove" startTime="129029">
    <iact:property name="style" value="instant"/>
    <iact:actionData xml:id="d141" ref="#d47"/>
  </iact:action>
  <iact:action type="add" startTime="128982">
    <iact:property name="dataType" value="strokeEraser"/>
    <iact:actionData xml:id="d142">
      <inkml:trace xmlns:inkml="http://www.w3.org/2003/InkML" xml:id="stk107" contextRef="#ctx0" brushRef="#br5">36086 17633 517 0,'0'0'252'4,"0"0"-194"1,0 0-24 3,0 0-2 0,0 0-32 0,0 0-1-2,54-132-92 22,-54 125-83-25,0 7-7-2,0 0-156-1</inkml:trace>
    </iact:actionData>
  </iact:action>
  <iact:action type="add" startTime="129818">
    <iact:property name="dataType" value="strokeEraser"/>
    <iact:actionData xml:id="d143">
      <inkml:trace xmlns:inkml="http://www.w3.org/2003/InkML" xml:id="stk108" contextRef="#ctx0" brushRef="#br5">28532 15469 593 0,'0'0'184'7,"0"0"-117"-1,0 0-60 1,0 0-7 1,0 0-121 0,0 0-221-1</inkml:trace>
    </iact:actionData>
  </iact:action>
  <iact:action type="remove" startTime="129972">
    <iact:property name="style" value="instant"/>
    <iact:actionData xml:id="d144" ref="#d38"/>
  </iact:action>
  <iact:action type="add" startTime="129989">
    <iact:property name="dataType" value="strokeEraser"/>
    <iact:actionData xml:id="d145">
      <inkml:trace xmlns:inkml="http://www.w3.org/2003/InkML" xml:id="stk109" contextRef="#ctx0" brushRef="#br5">28584 15721 619 0,'0'0'192'20,"0"0"-110"-20,0 0-16 1,0 0-33 5,0 0-33 4,0 0-32-5,46 19-76 0,-46 0-102 3,0-11-58 1,0 4-69-4</inkml:trace>
    </iact:actionData>
  </iact:action>
  <iact:action type="remove" startTime="130119">
    <iact:property name="style" value="instant"/>
    <iact:actionData xml:id="d146" ref="#d37"/>
  </iact:action>
  <iact:action type="add" startTime="130135">
    <iact:property name="dataType" value="strokeEraser"/>
    <iact:actionData xml:id="d147">
      <inkml:trace xmlns:inkml="http://www.w3.org/2003/InkML" xml:id="stk110" contextRef="#ctx0" brushRef="#br5">28575 16007 623 0,'0'0'250'18,"0"0"-98"-18,0 0-76 2,0 0-46 6,0 0-30 0,0 0-5-2,3 42-54 2,-3-42-93 0,0 0-137 0,0 0-236-3</inkml:trace>
    </iact:actionData>
  </iact:action>
  <iact:action type="add" startTime="130294">
    <iact:property name="dataType" value="strokeEraser"/>
    <iact:actionData xml:id="d148">
      <inkml:trace xmlns:inkml="http://www.w3.org/2003/InkML" xml:id="stk111" contextRef="#ctx0" brushRef="#br5">28575 16007 178 0,'-134'31'385'7,"134"-45"-327"0,0 0-41-1,0-5 3 1,0 0-20 1,0 8-38 0,0 4-180-2</inkml:trace>
    </iact:actionData>
  </iact:action>
  <iact:action type="remove" startTime="130428">
    <iact:property name="style" value="instant"/>
    <iact:actionData xml:id="d149" ref="#d36"/>
  </iact:action>
  <iact:action type="add" startTime="130444">
    <iact:property name="dataType" value="strokeEraser"/>
    <iact:actionData xml:id="d150">
      <inkml:trace xmlns:inkml="http://www.w3.org/2003/InkML" xml:id="stk112" contextRef="#ctx0" brushRef="#br5">28389 15786 641 0,'0'0'172'21,"0"0"-85"-21,0 0-46 1,0 0-36 6,0 0-3-1,0 0-2 2,98-101-8-1,-86 87-14 2,-2 7-40-3,-7 7-73 2,-3 0-143 0</inkml:trace>
    </iact:actionData>
  </iact:action>
  <iact:action type="add" startTime="130598">
    <iact:property name="dataType" value="strokeEraser"/>
    <iact:actionData xml:id="d151">
      <inkml:trace xmlns:inkml="http://www.w3.org/2003/InkML" xml:id="stk113" contextRef="#ctx0" brushRef="#br5">28389 15786 729 0,'174'-125'266'7,"-149"147"-156"-2,-11-3-45 4,-3 2-55-3,-1 6-10 3,-3 9-46-3,-4 10-99 2,-3-26-169-1,0-3-361 0</inkml:trace>
    </iact:actionData>
  </iact:action>
  <iact:action type="add" startTime="130748">
    <iact:property name="dataType" value="strokeEraser"/>
    <iact:actionData xml:id="d152">
      <inkml:trace xmlns:inkml="http://www.w3.org/2003/InkML" xml:id="stk114" contextRef="#ctx0" brushRef="#br5">28688 16110 609 0,'0'0'238'4,"0"0"-87"0,0 0-74 4,0 0-37-1,0 0-20 1,0 0-19 0,19 15-1-2,-19-15 0 2,0 0-20 1,5 0-37-4,1 0-155 3,4 0-206 2</inkml:trace>
    </iact:actionData>
  </iact:action>
  <iact:action type="remove" startTime="130945">
    <iact:property name="style" value="instant"/>
    <iact:actionData xml:id="d153" ref="#d40"/>
  </iact:action>
  <iact:action type="add" startTime="130961">
    <iact:property name="dataType" value="strokeEraser"/>
    <iact:actionData xml:id="d154">
      <inkml:trace xmlns:inkml="http://www.w3.org/2003/InkML" xml:id="stk115" contextRef="#ctx0" brushRef="#br5">29281 15844 619 0,'0'0'171'20,"0"0"-67"-19,0 0-36 0,0 0-45-1,0 0-23 6,0 0-3 3,-13-25-24-2,-14 25-47 0,2 0-75 0,16 0-71 0,2 0-234 2</inkml:trace>
    </iact:actionData>
  </iact:action>
  <iact:action type="add" startTime="131120">
    <iact:property name="dataType" value="strokeEraser"/>
    <iact:actionData xml:id="d155">
      <inkml:trace xmlns:inkml="http://www.w3.org/2003/InkML" xml:id="stk116" contextRef="#ctx0" brushRef="#br5">29281 15844 563 0,'-171'21'182'3,"171"-21"-122"5,0 0-47-1,0 0-13 1,0-2-3-2,0 2-33 2,-9 0-46 1,4 0-42-1,-2 9-337-3</inkml:trace>
    </iact:actionData>
  </iact:action>
  <iact:action type="add" startTime="131296">
    <iact:property name="dataType" value="strokeEraser"/>
    <iact:actionData xml:id="d156">
      <inkml:trace xmlns:inkml="http://www.w3.org/2003/InkML" xml:id="stk117" contextRef="#ctx0" brushRef="#br5">28914 16287 203 0,'0'0'332'5,"0"0"-257"-1,0 0-32 3,0 0-35 2,0 0-8-2,0 0-33-1,0 54-60 3,0-47-116-1</inkml:trace>
    </iact:actionData>
  </iact:action>
  <iact:action type="add" startTime="131515">
    <iact:property name="dataType" value="strokeEraser"/>
    <iact:actionData xml:id="d157">
      <inkml:trace xmlns:inkml="http://www.w3.org/2003/InkML" xml:id="stk118" contextRef="#ctx0" brushRef="#br5">29558 16782 590 0,'0'0'292'3,"0"0"-143"6,0 0-56-1,0 0-37-2,0 0-33 2,0 0-16 0,81 3-7 1,-81-3-10-4,0-9-64 4,-13 2-64 0,-1 1-195-2</inkml:trace>
    </iact:actionData>
  </iact:action>
  <iact:action type="remove" startTime="131891">
    <iact:property name="style" value="instant"/>
    <iact:actionData xml:id="d158" ref="#d42"/>
  </iact:action>
  <iact:action type="add" startTime="131908">
    <iact:property name="dataType" value="strokeEraser"/>
    <iact:actionData xml:id="d159">
      <inkml:trace xmlns:inkml="http://www.w3.org/2003/InkML" xml:id="stk119" contextRef="#ctx0" brushRef="#br5">30424 17545 455 0,'0'0'161'23,"0"0"-116"-23,0 0-7 0,0 0-38 5,0 0 0 4,0 0-105-4,30-35-139 3</inkml:trace>
    </iact:actionData>
  </iact:action>
  <iact:action type="remove" startTime="132448">
    <iact:property name="style" value="instant"/>
    <iact:actionData xml:id="d160" ref="#d43"/>
  </iact:action>
  <iact:action type="add" startTime="132402">
    <iact:property name="dataType" value="strokeEraser"/>
    <iact:actionData xml:id="d161">
      <inkml:trace xmlns:inkml="http://www.w3.org/2003/InkML" xml:id="stk120" contextRef="#ctx0" brushRef="#br5">32409 15221 597 0,'0'0'119'3,"0"0"-27"3,0 0-4 2,0 0-58-1,0 0-30 0,0 0-14 1,70 0-177 11,-70 0-161-16</inkml:trace>
    </iact:actionData>
  </iact:action>
  <iact:action type="add" startTime="133739">
    <iact:property name="dataType" value="strokeEraser"/>
    <iact:actionData xml:id="d162">
      <inkml:trace xmlns:inkml="http://www.w3.org/2003/InkML" xml:id="stk121" contextRef="#ctx0" brushRef="#br5">28994 16022 457 0,'0'0'112'4,"0"0"-112"4,0 0-19-4,0 0-165 5</inkml:trace>
    </iact:actionData>
  </iact:action>
  <iact:action type="remove" startTime="134174">
    <iact:property name="style" value="instant"/>
    <iact:actionData xml:id="d163" ref="#d39"/>
  </iact:action>
  <iact:action type="add" startTime="134188">
    <iact:property name="dataType" value="strokeEraser"/>
    <iact:actionData xml:id="d164">
      <inkml:trace xmlns:inkml="http://www.w3.org/2003/InkML" xml:id="stk122" contextRef="#ctx0" brushRef="#br5">28822 16130 432 0,'0'0'270'17,"0"0"-126"-15,0 0-26-2,0 0-19 6,0 0-49-1,0 0-37 4,35 0-5-1,-35 0-8 0,0 0-4 0,0 0-56-2,0 4-122 2,0-1-237 1</inkml:trace>
    </iact:actionData>
  </iact:action>
  <iact:action type="remove" startTime="134606">
    <iact:property name="style" value="instant"/>
    <iact:actionData xml:id="d165" ref="#d35"/>
  </iact:action>
  <iact:action type="add" startTime="134620">
    <iact:property name="dataType" value="strokeEraser"/>
    <iact:actionData xml:id="d166">
      <inkml:trace xmlns:inkml="http://www.w3.org/2003/InkML" xml:id="stk123" contextRef="#ctx0" brushRef="#br5">28034 16129 842 0,'0'0'226'18,"0"0"-135"-17,0 0-14-1,0 0-24 7,0 0-53 1,0 0-7 1,-30-7-79-4,27 7-100 3,3 0-303 1</inkml:trace>
    </iact:actionData>
  </iact:action>
  <iact:action type="add" startTime="135404">
    <iact:property name="dataType" value="strokeEraser"/>
    <iact:actionData xml:id="d167">
      <inkml:trace xmlns:inkml="http://www.w3.org/2003/InkML" xml:id="stk124" contextRef="#ctx0" brushRef="#br5">22203 15568 736 0,'0'0'248'5,"0"0"-138"2,0 0-21 0,0 0-47 0,0 0-42 1,0 0-12-1,32-3-63 1,-32 3-207 1</inkml:trace>
    </iact:actionData>
  </iact:action>
  <iact:action type="remove" startTime="135574">
    <iact:property name="style" value="instant"/>
    <iact:actionData xml:id="d168" ref="#d29"/>
  </iact:action>
  <iact:action type="add" startTime="135573">
    <iact:property name="dataType" value="strokeEraser"/>
    <iact:actionData xml:id="d169">
      <inkml:trace xmlns:inkml="http://www.w3.org/2003/InkML" xml:id="stk125" contextRef="#ctx0" brushRef="#br5">22203 15568 705 0,'75'142'195'20,"-67"-140"-81"-17,-8-2-55-3,0 0-59 1,0 0-13 6,0 0-77 5,0-8 5-9,0 0-115 5,0 8-301-1</inkml:trace>
    </iact:actionData>
  </iact:action>
  <iact:action type="add" startTime="135730">
    <iact:property name="dataType" value="strokeEraser"/>
    <iact:actionData xml:id="d170">
      <inkml:trace xmlns:inkml="http://www.w3.org/2003/InkML" xml:id="stk126" contextRef="#ctx0" brushRef="#br5">22230 15928 542 0,'0'0'201'3,"0"0"-116"0,0 0-27 5,0 0-32 0,0 0-26-2,0 0-23 2,92-73-98 0,-90 67-109 1,1 6-149-4</inkml:trace>
    </iact:actionData>
  </iact:action>
  <iact:action type="remove" startTime="135894">
    <iact:property name="style" value="instant"/>
    <iact:actionData xml:id="d171" ref="#d30"/>
  </iact:action>
  <iact:action type="add" startTime="135908">
    <iact:property name="dataType" value="strokeEraser"/>
    <iact:actionData xml:id="d172">
      <inkml:trace xmlns:inkml="http://www.w3.org/2003/InkML" xml:id="stk127" contextRef="#ctx0" brushRef="#br5">22683 15844 626 0,'0'0'179'19,"0"0"-76"-17,158-14-41-2,-133 6-30 3,-4-2-32 9,-3 1-19-8,-8-5-61 2,-10 9-124 2,0 2-213 0</inkml:trace>
    </iact:actionData>
  </iact:action>
  <iact:action type="add" startTime="136039">
    <iact:property name="dataType" value="strokeEraser"/>
    <iact:actionData xml:id="d173">
      <inkml:trace xmlns:inkml="http://www.w3.org/2003/InkML" xml:id="stk128" contextRef="#ctx0" brushRef="#br5">22951 15779 756 0,'0'0'203'6,"0"0"-81"3,0 0-51-4,0 0-40 3,0 0-31 0,0 0-2 0,60 17-37-2,-54-17-63 2,-6 0-136 0,0 0-286-1</inkml:trace>
    </iact:actionData>
  </iact:action>
  <iact:action type="add" startTime="136201">
    <iact:property name="dataType" value="strokeEraser"/>
    <iact:actionData xml:id="d174">
      <inkml:trace xmlns:inkml="http://www.w3.org/2003/InkML" xml:id="stk129" contextRef="#ctx0" brushRef="#br5">22951 15779 620 0,'152'-152'207'5,"-134"152"-73"0,-6 0-13 4,-5 0-63-3,-2 0-42 2,-1 15-16-2,8 7-28 3,-4 4-30-2,-5-14-96 2,7 2-202-1</inkml:trace>
    </iact:actionData>
  </iact:action>
  <iact:action type="remove" startTime="136338">
    <iact:property name="style" value="instant"/>
    <iact:actionData xml:id="d175" ref="#d32"/>
  </iact:action>
  <iact:action type="add" startTime="136350">
    <iact:property name="dataType" value="strokeEraser"/>
    <iact:actionData xml:id="d176">
      <inkml:trace xmlns:inkml="http://www.w3.org/2003/InkML" xml:id="stk130" contextRef="#ctx0" brushRef="#br5">23377 15830 566 0,'0'0'213'16,"0"0"-41"-16,0 0-69 6,0 0-33 1,0 0-37 0,0 0-25 3,45 22-8-7,-45-22-6 5,0 0-30 1,0 0-60-1,-31 0-15-2,14 0-119 2,1 3-185 0</inkml:trace>
    </iact:actionData>
  </iact:action>
  <iact:action type="remove" startTime="136575">
    <iact:property name="style" value="instant"/>
    <iact:actionData xml:id="d177" ref="#d31"/>
  </iact:action>
  <iact:action type="add" startTime="136583">
    <iact:property name="dataType" value="strokeEraser"/>
    <iact:actionData xml:id="d178">
      <inkml:trace xmlns:inkml="http://www.w3.org/2003/InkML" xml:id="stk131" contextRef="#ctx0" brushRef="#br5">22938 16000 282 0,'0'0'202'10,"0"0"-95"-10,0 0-42 2,0 0-65 3,0 0-21 4,0 0-248-4</inkml:trace>
    </iact:actionData>
  </iact:action>
  <iact:action type="add" startTime="136701">
    <iact:property name="dataType" value="strokeEraser"/>
    <iact:actionData xml:id="d179">
      <inkml:trace xmlns:inkml="http://www.w3.org/2003/InkML" xml:id="stk132" contextRef="#ctx0" brushRef="#br5">22938 16000 655 0,'-140'22'158'6,"140"-20"-37"0,0-2-55 0,0 0-66 2,0 0-21 0,0 9-98 0,0-4-163-1</inkml:trace>
    </iact:actionData>
  </iact:action>
  <iact:action type="remove" startTime="137225">
    <iact:property name="style" value="instant"/>
    <iact:actionData xml:id="d180" ref="#d15"/>
  </iact:action>
  <iact:action type="add" startTime="137236">
    <iact:property name="dataType" value="strokeEraser"/>
    <iact:actionData xml:id="d181">
      <inkml:trace xmlns:inkml="http://www.w3.org/2003/InkML" xml:id="stk133" contextRef="#ctx0" brushRef="#br5">19336 19479 814 0,'0'0'158'15,"0"0"-150"-14,0 0-8 3,0 0-118 4,0 0-194-4</inkml:trace>
    </iact:actionData>
  </iact:action>
  <iact:action type="remove" startTime="137591">
    <iact:property name="style" value="instant"/>
    <iact:actionData xml:id="d182" ref="#d28"/>
  </iact:action>
  <iact:action type="add" startTime="137604">
    <iact:property name="dataType" value="strokeEraser"/>
    <iact:actionData xml:id="d183">
      <inkml:trace xmlns:inkml="http://www.w3.org/2003/InkML" xml:id="stk134" contextRef="#ctx0" brushRef="#br5">19980 17631 624 0,'0'0'217'19,"0"0"-126"-18,0 0-34 3,0 0-42 2,0 0-15 0,0 0-38 4,30 0-94-4,-23 0-198-1</inkml:trace>
    </iact:actionData>
  </iact:action>
  <iact:action type="add" startTime="138062">
    <iact:property name="dataType" value="strokeEraser"/>
    <iact:actionData xml:id="d184">
      <inkml:trace xmlns:inkml="http://www.w3.org/2003/InkML" xml:id="stk135" contextRef="#ctx0" brushRef="#br5">24537 17444 464 0,'0'0'181'7,"0"0"-34"-4,0 0-45 4,0 0-44 1,0 0-43 0,0 0-15-2,129 45-16 2,-129-45-156 1,0 0-378-3</inkml:trace>
    </iact:actionData>
  </iact:action>
  <iact:action type="add" startTime="139026">
    <iact:property name="dataType" value="strokeEraser"/>
    <iact:actionData xml:id="d185">
      <inkml:trace xmlns:inkml="http://www.w3.org/2003/InkML" xml:id="stk136" contextRef="#ctx0" brushRef="#br5">22162 21713 481 0,'0'0'191'5,"0"0"-99"1,0 0-92 2,0 0-30 0,0 0-128-2,0 0-122 3</inkml:trace>
    </iact:actionData>
  </iact:action>
  <iact:action type="remove" startTime="139537">
    <iact:property name="style" value="instant"/>
    <iact:actionData xml:id="d186" ref="#d41"/>
  </iact:action>
  <iact:action type="add" startTime="139544">
    <iact:property name="dataType" value="strokeEraser"/>
    <iact:actionData xml:id="d187">
      <inkml:trace xmlns:inkml="http://www.w3.org/2003/InkML" xml:id="stk137" contextRef="#ctx0" brushRef="#br5">24729 21740 828 0,'0'0'109'11,"0"0"-9"-6,0 0-70 1,0 0-24 3,0 0-6-3,0 0-72 3,0 0-170-1,34 29-360-2</inkml:trace>
    </iact:actionData>
  </iact:action>
  <iact:action type="remove" startTime="140097">
    <iact:property name="style" value="instant"/>
    <iact:actionData xml:id="d188" ref="#d33"/>
  </iact:action>
  <iact:action type="add" startTime="140104">
    <iact:property name="dataType" value="strokeEraser"/>
    <iact:actionData xml:id="d189">
      <inkml:trace xmlns:inkml="http://www.w3.org/2003/InkML" xml:id="stk138" contextRef="#ctx0" brushRef="#br5">22022 21757 798 0,'0'0'198'14,"0"0"-117"-12,0 0-51 4,0 0-30-1,0 0-81 4,0 0-275-3,0 0-291 2</inkml:trace>
    </iact:actionData>
  </iact:action>
  <iact:action type="remove" startTime="140739">
    <iact:property name="style" value="instant"/>
    <iact:actionData xml:id="d190" ref="#d34"/>
  </iact:action>
  <iact:action type="add" startTime="140743">
    <iact:property name="dataType" value="strokeEraser"/>
    <iact:actionData xml:id="d191">
      <inkml:trace xmlns:inkml="http://www.w3.org/2003/InkML" xml:id="stk139" contextRef="#ctx0" brushRef="#br5">24432 17633 705 0,'0'0'187'8,"0"0"-60"-3,0 0-49 4,0 0-35-3,0 0-29 2,0 0-14 1,0 0-17-2,8 82-52-1,-19-58-179 2</inkml:trace>
    </iact:actionData>
  </iact:action>
  <iact:action type="add" startTime="146866">
    <iact:property name="dataType"/>
    <iact:actionData xml:id="d192">
      <inkml:trace xmlns:inkml="http://www.w3.org/2003/InkML" xml:id="stk140" contextRef="#ctx0" brushRef="#br1">17158 14513 287 0,'0'0'698'8,"0"0"-517"-4,0 0-70 4,0 0-12-2,0 0-21 2,0 0-43 0,0 0-11-2,0 0 11 3,-72-19 2-1,33 19-3 1,-1-6 6-5,1 1 14 7,-1-1 2 1,-6 1 0-10,-4 0-10 6,-5-1-3-3,-4 0-18 6,-4 1-8-3,-2 0-7-3,-1 2 4 12,-2-1-3-16,2-1-4 10,2 0 6-8,-5 3 0 5,7-6 2 1,1 1-7 2,-2-3-8-9,8 1 0 6,3 4 0 1,7-4 0-4,1 7 0 3,1 2 0 7,1 0 0-14,-3 0 0 10,3 0 0-8,-5 0 0 3,2 0 0 6,0 0 0-8,-10-5 0 7,0-7 0-9,-9 5 0 7,-2 1 0-2,-7 6 0 5,-5 0 0-8,6 0 0 3,-1 0 0 2,-6 3 0 0,0 6 0-5,-6-4 0 3,-5 0 0 10,4 3 0-15,1 0 0 10,2 3 0-10,1 1 0 9,8 2 0-9,9-2 0 9,1 5 0-7,6-3 0 7,1-1 0-7,7-2 0 6,5 1 0-4,-1-7 0 2,3 0 0 2,4-5 0-4,-4 0 0 4,1 0 0-7,0 0 0 12,0 0 0-12,-8 0 0 9,-5 0 0-9,-5 0 0 0,-12 0 0 8,-7 0 0-5,-7 0 0 2,-2 0 0-1,-1 0 0 2,-2 0 0-3,3 0 0 3,-1 7 0-4,2 0 0 5,8 1 0-5,6 3 0 3,12-2 0 7,21-5 0-13,16 0 0 4,15-4 0 0,6 0 0 1,3 0 0 4,0 0 0-3,0 0 0-2,0 0 0-1,0 0 0 5,0 0 0-1,0 0 0-4,0 0 0 0,0 0 0 5,0 0 0-2,0 0 0-2,0 0 0 2,0 0 0 0,0 0 0 1,0 0 0-2,0 0 0-3,0 0 0 6,0 0 0-2,0 0 0 0,0 3 0-1,0 6 0 3,0 8 0-2,0 8 0-2,0 0 0 2,0-1 0-3,0 3 0 2,0-1 0 1,0-2 0 1,0-2 0-4,3 2 0 5,-3 0 0 0,2 7 0-8,5 5 0 7,-4 7 0 1,3 3 0-2,4 7 0-5,-3-1 0 5,0-3 0 4,-2 1 0-7,3-7 0 2,-3 1 0 3,-1 1 0-7,-1-5 0 8,0-1 0-2,-3-2 0-5,3-1 0 5,-2-3 0 1,8 3 0-6,-9-4 0 3,5 4 0 0,-3 5 0 3,-2-6 0-2,7 4 0-4,-2-4 0 7,0 2 0-5,-2-6 0 3,-1 0 0-5,1-4 0 7,-1 0 0-5,6 1 0 0,-5-1 0 5,-2 6 0-6,4 0 0 4,0 3 0-3,-5-4 0 1,3-1 0 5,-3-14 0-8,0 2 0 8,0-2 0-10,0 3 0 8,0 4 0-5,0 4 0 5,0 2 0-6,0 3 0 3,0-3 0 10,0-5 0-15,0-1 0 2,0-13 0 6,0-3 0-3,0-3 0 0,0 1 0 0,0-6 0-1,0 0 0 4,0 0 0-4,0 4 0 2,0 5 0-2,0 11 0 2,0 4 0 3,0-1 0-6,0-4 0 2,-3-9 0 1,3-4 0 2,0-2 0-6,0-4 0 5,0 0 0-3,0 0 0 3,0 0 0 1,0 0 0-7,0 0 0 6,0 2 0-1,0-2 0 5,0 0 0-11,0 0 0 6,0 0 0-1,0 0 0 1,0 5 0 1,23 4 0-2,9-2 0 1,8-1 0-5,-1-2 0 8,1 3 0-5,-1-4 0 8,-1 2 0-12,7 4 0 8,0-1 0-5,13-8 0 4,3 4 0-5,2 3 0 7,7-2 0-3,-6 3 0-6,4-1 0 7,1 3 0-1,2-4 0 5,-2 1 0-11,0-7 0 8,-4 0 0-4,-2 0 0 0,-1 0 0 5,-5 0 0-7,-1 0 0 3,-1 0 0 3,-3 0 0-5,-2 0 0 3,-4 0 0 1,2 0 0-4,-5 0 0 2,0 0 0 4,2 0 0-3,-4 0 0-2,6 0 0 4,4 0 0-6,1 6 0 3,-3-6 0 0,3 5 0-1,-4 3 0 3,-1-2 0-1,4-1 0 0,-5-2 0-2,-1 0 0 1,2-3 0 2,-2 0 0-1,-7 0 0-2,0 0 0 2,-5 0 0-1,0 0 0 1,0 0 0 1,5 6 0-2,-3-6 0 3,12 0 0-4,-3 0 0 1,11 0 0 3,-2 0 0-6,4 0 0 5,-4 0 0 1,6 0 0-6,2-6 0 3,4-7 0 2,-4-2 0-2,-5 7 0 0,-1-5 0 4,-1 3 0-5,1 3 0 1,4-1 0 2,4 3 0-3,5-2 0 2,8 3 0-4,3 4 0 5,-3 0 0-1,6 0 0 5,-6 0 0-11,0-6 0 7,-5 4 0-2,4-2 0 3,-1 1 0-7,4-1 0 4,-3 1 0 2,0 0 0-1,-6-8 0 5,-2 3 0-10,-6 3 0 5,-5-4 0 4,-9 4 0-10,-5-4 0 5,-5 4 0 7,-6 2 0-12,-7 3 0 12,-9-5 0-14,2 5 0 6,-1 0 0 3,-1 0 0 1,0 0 0-4,0 0 0 2,-5 0 0-3,0 0 0 3,-5 0 0 1,-5 0 0-4,0 0 0 7,0 0 0-10,2 0 0 8,-2 0 0-1,0 0 0-3,0 0 0 4,0-3 0-6,0-13 0 8,0-31 0-2,0-24 0-8,0-22 0 6,0-10 0 0,-17-3 0-3,-1 1 0 3,-2-5 0 6,0 3 0-12,5 9 0 6,3 7 0-3,0 15 0 4,6 7 0-1,-1 4 0-3,4 1 0 3,-4 1 0 1,3-2 0 4,-6-2 0-11,-3 4 0 8,2 1 0-4,-2 12 0 0,5 4 0 3,-2 9 0 3,1-1 0-10,0 2 0 7,3 3 0-3,2 6 0 2,-3-1 0-2,0 1 0 2,4-1 0 7,-3-1 0-14,2 2 0 7,-2 4 0 1,3 8 0-4,-1 0 0 1,0 2 0 4,1-1 0 3,-5 1 0-11,6 1 0 8,-1 7 0-7,3 0 0 6,-2 5 0-3,2-8 0 1,-7-1 0 2,4 2 0 0,-7 4 0-4,-3 3-102 2,-1 0-129 1,6 0-62 2,2 20-64-1</inkml:trace>
    </iact:actionData>
  </iact:action>
  <iact:action type="add" startTime="150416">
    <iact:property name="dataType"/>
    <iact:actionData xml:id="d193">
      <inkml:trace xmlns:inkml="http://www.w3.org/2003/InkML" xml:id="stk141" contextRef="#ctx0" brushRef="#br1">12342 16772 580 0,'0'0'442'5,"0"0"-267"1,0 0-58 2,0 0-35-2,-154 132-38 1,54-45-6 1,-7 14-9 0,9 7-11 2,4 4 8-5,12-3 18 5,17-4 25-4,14-13 7 1,19-27-18 2,19-26-10 1,13-28-16-4,9-11-20 0,61-4-12 2,36-47-2-2,38-31 2 6,21-28 2-5,13-21-2-3,-11-7 2 4,-38 27-2 2,-47 32-6-6,-46 41 6 3,-27 28 1 3,-9 10 24 2,0 0 4-9,-13 59 20 2,-32 26-13 5,-13 15-34-2,-5 7 2 2,-8-9 0-6,9-4-2 3,13-15 7 5,12-21-9-9,12-26 0 6,16-15 0-3,9-17 0 4,34 0-8-4,52-52-23 2,41-28 22-1,32-29-6 1,27-33 3 4,3-19-4-9,-16 12 5 4,-45 40 4 6,-58 50 3-10,-46 39 4 4,-24 20 5 3,-4 41 3-5,-51 55 9 3,-15 32-16-1,-19 14 0-2,3-11 1 5,14-18-2 0,14-22 0-5,18-30 5 5,18-19-4-5,13-23 3 5,9-13-2-7,31-6-2 5,51-6-16 3,42-43 8-7,32-44 2 5,23-33-1 5,7-28 3-12,-17 8 1 6,-41 33 3-4,-51 46-3 4,-46 47 3 2,-31 20 3-6,-19 79 33 4,-51 39-14 2,-30 41-20-4,-22 16 0 2,-2-7-1 7,4-14 0-13,17-20 0 7,24-30 0-6,24-25-1 3,26-32 2 4,19-22 0 2,10-17 0-9,39-8-2 4,59-3-10 2,44-43 0-3,33-42-5 0,15-27 1 1,-8-15 5 5,-17 0 4-8,-36 26 0 4,-45 35 4-1,-38 35-4 0,-31 22 0 1,-15 12 1 0,-14 36 4 1,-45 55 9-3,-23 42-9 3,-15 15 0-3,-1-8 0 0,9-22 0 3,20-37 0-3,21-31 0 2,20-26 1-2,22-18-1 3,6-6-1-2,40-22-10 0,46-41-7 0,35-47 18 2,25-29 1-1,27-39 1-2,27-41-4 5,13-23 1-4,-3-3-13 2,-40 38-84-1,-50 73 71-3,-57 67 15 2,-45 67 12 10,-18 45 43-15,-42 92 31 3,-47 60-70 5,-25 38 4-7,-7 3 8 5,6-28-11 0,11-28-1 7,19-55 2-13,25-43 5 7,26-45-6-6,21-22-3 6,13-17-2-3,47-20-8 2,47-51-7 2,39-40 9-5,31-34-2 4,36-36 5-4,16-17 0 5,-8 10 1-2,-40 37-11 8,-65 58 8-13,-61 74 5-3,-42 33 1 10,-24 89 37-3,-57 49-21 1,-22 23-14-1,-4-9 4 7,4-25-7-12,18-32 2 6,17-36-1 0,20-24 1-1,27-30-2 0,17-7 0 3,4-12 0-5,7 0-10 3,44 0-5 0,25-31 14-2,28-12 1 2,8-25 0 2,19-18-3-6,3-17 3 9,-10 7-4-10,-30 17-2 11,-39 35 5-12,-36 27 1 6,-19 17 5-6,0 5 3 6,-43 51 0 0,-27 29 0 1,-22 29-7-3,-1 4 2 3,4-9 1-3,10-19-4 1,14-16 2 1,15-19 1-1,16-11-2 1,13-9 5 0,9-10-6 0,8-18 5-2,4 0-5 3,0-7 0-4,0 0-10 2,0 0-32 2,19 0-19-1,27 0-166-2,-12-14-83 4,1-6-133-3</inkml:trace>
    </iact:actionData>
  </iact:action>
  <iact:action type="add" startTime="152724">
    <iact:property name="dataType"/>
    <iact:actionData xml:id="d194">
      <inkml:trace xmlns:inkml="http://www.w3.org/2003/InkML" xml:id="stk142" contextRef="#ctx0" brushRef="#br1">17653 16977 235 0,'0'0'158'3,"0"0"-22"4,0 0-15 1,0 0-14-3,0 0 23 4,0 0 30-2,7 0-22 1,-7 0-6-1,-26 31 4 2,-22 19-45-1,-14 23-20-2,-23 25-10 2,-19 22-15 0,-15 15 2 3,-4-1-16-8,9-11-15 18,17-25 0-15,28-34-6-6,29-27-4 10,22-25 0-1,18-12-7 0,21-25-1-7,61-46-2 6,42-40 3-5,41-12 2 14,17-13-1-17,6 11-1 9,-16 10-2-5,-36 23-1 7,-35 27 3-5,-41 27 2 4,-34 19 2-5,-14 14 0 3,-12 5 0-1,0 0 3 0,-28 58 48 2,-34 34-9-3,-20 31-41 8,0 11 2-11,8-17-4 3,19-19 0 7,19-31-1-11,22-31-2 6,7-26 0 1,7-10-19-3,43-2-15 0,52-50-6 3,48-30 16-1,36-30 7-1,33-37 0-1,13-16 0 3,-27 11-6 6,-59 41-8-9,-62 53 24-6,-68 60 7 7,-13 33 15 4,-78 80 42-3,-42 48-55-4,-28 34 1 3,-15-1-3 5,8-18 1-7,19-27-1 4,32-37 1-4,35-36 1 3,30-34 1 6,31-26-2-11,12-16-1 8,57 0-13-9,58-47-10 7,51-37 10-2,34-34 3-1,29-32-5 5,1-17 8-9,-20 8 1 8,-58 44-4-4,-66 42-26 2,-51 48 28-1,-35 25 8 0,-11 63 65 0,-57 37-40 1,-26 42-25 0,-24 23 0-3,-12 2 1 4,1-16-1-2,11-26 0 2,21-27 2-4,30-23 0 7,24-32 3-8,24-19-4 6,19-24-1-5,31 0-9 4,64-32-14-2,44-39 16 0,31-27 2-1,29-47 4 3,12-27 0 0,-1-23 0-3,-26 12 1 1,-59 54-11 0,-59 64-5 3,-51 65 16-4,-15 35 32 1,-64 80 34 1,-39 52-65-1,-31 15 5 2,-14 0-5-2,17-35 0 2,14-36-2-2,29-39-2 4,38-25 2-7,21-22 1 3,29-25 0 3,16 0-25-5,66-55-4 5,36-30 29-4,47-30 0 2,23-29 0 1,22-29 0-5,9-16-4 6,-25 13-4 1,-44 51-6-8,-64 55 3 4,-51 44 11 3,-35 26 24-6,0 56 31 7,-55 59-7-4,-37 46-40-1,-22 14-4 2,-3-8 2 0,7-25-3-2,15-38-2 11,25-36-1-13,23-33 1-1,28-15-2 4,19-20 0 3,22-5-43-5,57-53 24 3,44-30 18-1,35-35-5-1,24-29 5 9,15-13 0-13,-11 11-2 5,-40 46-2 7,-62 40 2-12,-44 45 4 9,-40 23 4-8,-14 66 24 6,-62 67 15-5,-27 51-39 5,-20 4-1 1,7-20-3-6,19-48 1 7,24-40-1-6,30-45 0 3,22-16-1 1,21-19-14-1,9-6-48-2,65-49 25-1,35-26 37 3,35-34 1 1,21-23-1 2,20-33 0-7,5-7-3 5,-19 15 4-5,-37 28-5 6,-47 56-3 2,-45 38 1-8,-27 41 7 3,-15 5 10 2,-5 74 39-6,-50 47-15 6,-17 32-30-2,-14 3-4 3,10-19 0-6,7-34 0 5,17-29 0 7,21-32 1-13,17-27-1-1,14-20 0 5,5 0-20 2,56-45-10-1,28-34 27 0,19-24-3 4,11-18 5-10,-2-7 0 11,3 4 0-11,-23 23-4 8,-26 30 5-5,-32 38 0 4,-29 33 0-2,-10 8 6 0,-31 69 34 4,-35 36-9-7,-26 29-27 4,-1 6 2 2,-3-6-6-5,6-6 2 3,-2-13-2-3,8-5 0 3,9-10-1 2,20 0 1 3,20-14-2-11,15-15-14 7,18-26-28-5,2-17-37 5,0-33-55-4,22-3-128 3,11-20-318 2</inkml:trace>
    </iact:actionData>
  </iact:action>
  <iact:action type="add" startTime="155121">
    <iact:property name="dataType"/>
    <iact:actionData xml:id="d195">
      <inkml:trace xmlns:inkml="http://www.w3.org/2003/InkML" xml:id="stk143" contextRef="#ctx0" brushRef="#br1">12309 16484 348 0,'0'0'138'4,"0"0"-60"3,0 0 5 0,0 0 35 2,0 0 35-2,0 0-8-1,0 0-41 0,-18 23-26 3,39-39-3 0,9-22-4-2,4-4-9 1,6-10-6 1,-6-3-6-1,4 4-10 0,-5-4 2-4,-1 0-15 3,-8 0-19 2,0 2 0-2,0 3 0-1,4-3 7 13,2-3 6-17,7-6 5 4,2-5 1 1,1-13-2 3,5 1-12-6,-4-6 0 4,-6 6-4 2,-4 10-3-6,-4 10-3 4,-9 15 1 7,-1 5 0-13,3 3 0 12,0-4-4-11,5-6 3 6,3-7-3-7,6-4 0 7,-7-1 1 1,-5 17-1-7,-8 13 0 8,-5 17 0-7,-6 9 1 6,-3 2 0-1,0 0 1-6,0 0-1 5,0 0-1 3,0 0 1-7,0 0-1 6,0 0 0-4,0 0-1 1,0 0 1 1,0 0 0-2,0 0 0 3,3 0 0-3,-3 0 0 8,4 0-2-14,1-11 2 11,-2-5-2-2,-1 5 3-5,3 5-1 3,-5 4 0 1,0 2 2 3,0 0 0-7,-10 0 2 5,-29 19 4-2,-9 10-4 1,-4-2-2 1,0 4 2-4,1-6-4 4,7-1 0 2,9-5 0-7,9-7 0 3,15-4 1 4,8-8-1-8,3 0 0 11,0 0-18-14,14 0 12 11,33 0-7-4,16-16 6 5,8-12 5-9,-15 3 2 7,-15 9-2-7,-24 11 4 10,-10 5 0-10,-7 0 8 3,0 0 4 5,0 0-2-4,0 17-1-3,0 6-11 5,0 0-1-3,0-4-2 4,0 2-19-5,0 6-24 4,0 9-55 0,0 3-55 2,0-23-109-8,0 1-366 4</inkml:trace>
    </iact:actionData>
  </iact:action>
  <iact:action type="add" startTime="156290">
    <iact:property name="dataType"/>
    <iact:actionData xml:id="d196">
      <inkml:trace xmlns:inkml="http://www.w3.org/2003/InkML" xml:id="stk144" contextRef="#ctx0" brushRef="#br1">13730 14303 516 0,'0'0'378'5,"0"0"-161"2,0 0-83-1,0 0-17 2,0 0-21 0,0 0-47 0,0 0-26-1,39-24-10 0,-12-2-8 4,7-4 2-6,-2-3-3 3,6-3 8 2,-7 3 13-3,-1 4 2-1,-9 5-10-1,-7 10-1 5,-7 8-5-4,-4 2-8 5,-3 4-1-8,0 0 0 9,0 0 0-6,0 0 4 0,0 0 12 0,0 0 4 4,0 0 7-2,0 0 0 2,0 0-14-3,0 0-6-1,0 0 3 0,0 25 25 2,-16 14-22-2,-3 5-8 2,5-8-2 1,8-9-1-2,3-16-4-2,3-6 0 10,0-5-2-13,0 0-4 11,0 0 2-12,0 0-3 7,0 0 3-1,0 0-1 2,0 0 2 0,0 0 1-4,0-16 2 4,0-15 0-3,3-6 0 3,12-2 1-2,-6 6-1 2,-1 6 0-3,-1 14 0 0,-4 3 1 3,0 8-1-2,-3 2 3 2,0 0-2-2,0 0 1 1,0 0-2-1,0 0 1 0,0 0 1 0,0 0 0-1,0 0-2 3,0 0 0-2,0 0 4 0,0 0-2 1,0 0 2 0,0 0-3 1,0 25 8-2,0 11-7 1,0 1 1 0,0-1 6 1,0 7-2-6,-6 5 5 8,-5 9-3-4,-2 9 2 10,1 1 2-11,-2 0-5-5,4-7-2 4,-4-5 1 5,9-12-1-6,0-7-1 6,1-14-2 0,4-12 0-6,0-6-2 3,0-4-1 1,0 0 0-1,0 0-2 1,0 0 1 1,0 0 0-4,0 0 1 4,0 0-1 3,0 0-2-12,0 0 3 9,0 0 2-2,0 0-1 3,0 0-1-5,0 0-1 5,0 0-2-3,0 0 1 1,-15 0-3 0,-16 0-3 1,-18 0 8-5,-10 0 0 9,1 0 1-11,6 0 1 4,15 3-2 3,16-3 1 6,13 0-1-13,8 0 0 7,0 0 1-5,0 0-1 3,0 0 0 0,24 0 1 4,28-12 3-5,20-3-2 8,11-2 5-12,7 3 6 7,-1 5-1-5,-13 4 7 6,-18-2 0-5,-19 4-19 4,-20-4 0-2,-11 7 0 1,-8 0 0-3,0 0 0 4,0 0 0-2,0 0 0-1,0 0 0 4,0 0 0-3,-3 0 0 1,-40 7 0-1,-26 8 0-2,-16-1 0 4,5-5 0-1,5-4 0 4,17 1 0-9,11-4 0 5,18 2 0 3,11 1 0-6,9-5 0 4,2 0 0-5,7 0 0 4,0 0 0-1,0 0 0 1,0 0 0-1,0 0 0 3,0 0 0-4,0 0 0 2,0 0 0-1,18 2 0 2,11 1 0-4,-3 2 0 6,-10-3 0-5,-5-2 0 0,-5 3 0 7,-6-3 0-11,0 0 0 8,0 0 0-5,0 0 0 3,0 0 0-1,0 0 0 0,0 0 0 2,0 0 0 0,0 0 0-5,0 0 0 4,0 0 0 4,0 0 0-9,0 0 0 3,0 0 0 3,0 0 0-1,4 0 0 0,-1-3 0-2,2-20 0 4,3-2 0-3,-3-3-3 1,1 1 3-4,4-6-1 5,-2-6 1-3,2-1 0 0,-2-4 1 4,2 1-1-3,-1 1 0 0,-1 4 0 3,-1 5 0-2,-4 12 3-3,0 4-7 3,-3 5 5-1,0 5-1 1,0-7 0-2,0-5 0 4,0 3-1-4,0-1 0 0,0 10 1 2,0 1 0 0,0-2 0 0,0-4 0-1,0-7 1 0,3-5 0 1,4-1-1 0,0 5 0-2,0 7 0 3,-3 8 3-2,-4 5-3 1,0 0 0-1,0 0 0 0,0 0 0 1,0 0 0 0,0 24 0 1,-24 15 0-3,-7 7 0 3,-3-6 0-3,-5-9 0 0,-1-4 0 3,1-1 0-1,1-5 0 1,3-1 0-2,1-4 0 0,8-5 0 1,12-4 0 0,6-7 0-3,8 0 0 2,0 0 0 1,0 0 0-2,0 0 0 4,0 0 0-4,0 0 0 4,0 0 0-4,0 0 0 1,0 0 0 0,0 0 0 2,0 0 0-4,0 0 0 3,0 0 0 0,0 0 0 0,0 0 0 0,0 0 0-2,5-1-3 3,17-19 3-1,6 0 3-2,-1 1-3 2,1-1 0-1,4-1 0 1,2-3 0 0,4 0 0 0,6-2 0 0,2 2 0-1,-6 2 0 0,-6 5 0 1,-2 10 0-2,-11-3 0 5,-8 10 0-5,-5 0 0-1,-5-4 0 4,-3 4 0-1,0 0 0-1,0 0 0-1,0 0 0 3,0 0 0-2,0 0 0 3,0 0 0-6,0 0 0 4,0 8 0 0,0 31 0 2,-18 14 0-6,7 5 0 4,-5 2 0 0,-1 0 0 1,2-1 0-2,1-5 0 1,-1-11 0 0,4-9 0 1,4-6 0-5,4-8 0 5,-4-3 0-2,2-1 0 2,2-2 0-1,-1-6 0-2,2-4 0 1,2-3 0 3,0-1 0-6,0 0 0 3,0 0 0 3,0 0 0-4,0 0 0 2,0 0 0 0,0 0 0-1,0 0 0 0,0 0 0 0,0 0 0 2,0 0 0-3,0 0 0 3,31 0 0-2,17 0 0 0,10 0 0 1,-7-1 0 0,-8-11 0-2,-16 8 0 4,-14 1 0-4,-10 3 0 3,-2 0 0-4,-1 0 0 3,0 0 0 1,0 0 0-3,-22 0 0 1,-39 10 0 1,-22 9 0 0,-9-2 0 1,2-3 0-1,-2-4 0-2,10-5 0 1,13 2 0 1,17-7 0-2,24 0 0 2,15 0 0 0,13 0 0 1,0 0 0-5,0 0 0 6,0 0 0-3,23 0 0 2,16 0 0-3,9-7 0 1,-6 2 0 2,-15 3 0-2,-7 2 0-2,-13 0 0 4,-7 0 0 0,0 0 0-4,0 0-93 3,0 0-157 2,0 2-124-3</inkml:trace>
    </iact:actionData>
  </iact:action>
  <iact:action type="add" startTime="161234">
    <iact:property name="dataType"/>
    <iact:actionData xml:id="d197">
      <inkml:trace xmlns:inkml="http://www.w3.org/2003/InkML" xml:id="stk145" contextRef="#ctx0" brushRef="#br2">948 16827 327 0,'0'0'654'4,"0"0"-512"4,0 0-33-3,0 0 34 4,0 0-61-1,-123 145 0 0,32-35-17-2,1 18 14 3,-4 6-20 0,7 0-11-2,8-19 9 2,14-11-27-1,14-25-9-1,20-30 0-1,16-30-11 1,15-13-5 1,0-6-4 1,68-25-1-4,42-43-4 2,36-33-1 14,2-9 2-21,-4 4 1 6,-25 15 0 2,-26 21 0-3,-38 20 2 3,-24 25 0 0,-23 18 1 1,-8 7-1-4,0 0 14 2,0 0 1 0,-36 49 1 1,-34 35 13 0,-24 33 0-1,-3 29-20 0,6 2-1 0,14-9 1 3,18-24-9 1,19-41 0-9,20-38 0 5,17-26 0 2,3-10 0-1,61-22 0-1,51-52-44-1,47-41 17 3,23-37 16 0,17-18 2-1,-13-3 3-1,-30 29 2-2,-48 45 2 2,-50 44-4 4,-40 38 1-7,-18 17 5 5,-11 31 1-3,-49 46 10 3,-21 29 3-2,-20 14-6 0,4-7-7 2,14-12-1-5,19-21 0 5,25-31 2 2,28-25-1-5,11-18-1-1,5-6 0 3,69-33-11 2,34-33-36-2,35-23 42 2,12-17 5-8,-3 3-5 7,-18 11 2-1,-31 20 1 0,-41 29 2-1,-35 20 1 1,-27 23 0-2,0 11-1 1,-37 61 7 0,-42 46 21-1,-31 29-13 6,-11 9-14-9,-2-9-1 6,17-26-1-3,32-34 1 4,27-34 0-4,26-29-1 0,21-24 2 2,37-5-3 0,60-62-29 1,48-31-15-4,39-35 40 5,22-37-16-4,22-33-7 1,-9-8-1 0,-36 28-43 2,-59 55 2-1,-65 68 29-1,-46 60 35 1,-13 33 7-1,-69 84 56 2,-44 35 11-3,-38 38-65 4,-17 0 9-4,-2-8 2 5,9-18-7 0,30-25 2-9,31-41 10 8,36-37-1-6,37-35-9 5,27-26-5-4,58-15-3 7,52-59-7-6,55-35-13 6,37-41 18-10,29-30-2 5,12-37 3 4,4-19 0-7,-40 28-32 6,-65 61-25-6,-60 68-4 7,-63 79 42-8,-19 36 20 6,-77 91 29 0,-35 58 37 2,-28 22-63-6,-3-2 28 1,-5-25 1 1,17-29-16 2,14-36-5-5,33-48 3 4,36-31-2 2,31-29-12 1,17-7 0-7,62-36-1 1,51-38-7 2,35-27 7 2,19-31 0 5,13-12 0-11,-10-2-5 4,-30 32 1 6,-48 42 1-11,-50 45-7 6,-42 27 11-1,-6 53 4 0,-64 56 8 5,-30 39 18-10,-25 11-24 6,3 0 0-1,5-32-2 3,21-17 6-5,24-30 6 6,20-32 1-5,26-26-10 2,26-22-4-3,4 0-3 4,67-46-1 0,38-34-18-5,40-30 17 5,30-32 0-1,31-26 0 0,12-22-3-2,-19 17-2 10,-54 56-8-13,-67 59-22 1,-62 58 13 4,-20 39 24 1,-69 76 10-5,-41 44 38 7,-27 18-45-2,-1-13-1-5,11-25-2 5,20-34 3-5,26-32 0 4,31-26 0 7,28-27 2-12,22-20-4 7,7 0-1-8,63-24-2 7,40-38-8-2,36-28 9 2,29-27 0-4,11-17 0 3,-1-6-2-2,-27 28 1 2,-51 41 0 6,-49 38-10-12,-40 33 5 10,-18 9 7-10,-28 71 2 7,-38 35 8-3,-27 23-5 3,0-9-4 0,5-20-1-5,15-29-2 9,21-25 2-10,22-23-1 8,20-16 0-8,10-16-1 6,28 0-4 1,49-54-44 3,24-26 10-11,16-23 31 6,5-18 0-4,-7 0 3 5,-16 21 5 6,-27 34 2-7,-34 27-1-8,-18 39 0 9,-20 14 0-4,-21 74 13 3,-46 38 68 0,-22 21-59 8,-11 4-19-11,-10-17-1-4,4-11 0 5,12-15-2 8,12-16 0-12,17-33-1 8,26-20-1-5,18-22-13 8,12-17-49-10,9 0-22 7,0-61-20-6,2 18-244 4,33-12-19-2</inkml:trace>
    </iact:actionData>
  </iact:action>
  <iact:action type="add" startTime="163824">
    <iact:property name="dataType"/>
    <iact:actionData xml:id="d198">
      <inkml:trace xmlns:inkml="http://www.w3.org/2003/InkML" xml:id="stk146" contextRef="#ctx0" brushRef="#br2">23519 16619 416 0,'0'0'381'3,"0"0"-171"6,0 0-61-1,0 0-61-4,-196 206-11 3,95-108 15 0,-5 8-15 2,2 2-19 4,13-11-17-10,14-6-14 5,20-17-7-2,18-14-6 3,18-24-10-4,14-17 7 4,7-16-2 0,0-3-5-3,39-10-4 5,43-38-1-9,34-29-8 7,12-16 8 14,-4-3-1-23,-14 17 0 0,-39 24 2 10,-40 34-1 2,-23 21 2-10,-8 13-1 298,-58 59 37-296,-39 32 60-3,-29 18-82 0,-1-4-14-1,12-16 2 0,13-22 0 0,30-18-2 0,27-28-1 1,20-15 2-1,19-12-2 0,6-7 2 1,23 0-2-1,51-36-5 0,42-27-1 1,27-22 0-1,27-14 4 1,14-5 2 0,-8 9-4 3,-25 23 0-3,-57 29-2-1,-50 30 6 0,-33 13 0 0,-11 32 2 0,-34 56 8 1,-36 30 27-1,-16 9-37 0,0-4 0 0,3-27 0 0,14-10 0 0,11-26 0 1,21-22 0-1,14-13 1 0,19-13 1 0,4-12-2 0,17 0 0 1,52-48-25-1,40-31 6 0,29-31 13 3,24-26 1-1,15-23 5-1,-7 6-1 5,-23 26 0-5,-45 38 1-1,-52 51-1 8,-33 38 1-1,-17 24 0 6,-49 79 6-7,-36 43 49-6,-32 32-54 8,-6 3-1 8,-8-9 0-15,2-30-1 5,19-27-1 10,21-38 2-15,38-34 0 11,27-23 0-11,24-20 0 10,6 0 0-5,63-34-6-2,34-31-9 10,31-31 12-12,9-21 3 6,18-28 0 3,16-13 1-4,7-21-1 0,-3 10 0-2,-37 27-5 4,-46 48-1 1,-52 54 0-6,-42 40 2 5,-8 54 4-2,-75 74 4 0,-41 50 26 1,-27 28-30 0,-8-16 3-2,15-25 2 3,30-47-5-3,31-38-2 1,38-34-1 4,27-27 2-8,14-14 1 7,13-5 2-2,63-5-2-4,33-39-1 5,28-30-1-1,12-22-1 1,10-26 2-5,21-24-1 7,16-7-4-5,-10 3 2 2,-38 41 0 1,-56 46 1-5,-53 47-2 5,-39 33 5 5,-61 93 4-12,-51 60 21 10,-41 35-22-9,-8-13 1 3,15-24 1 3,22-46-5-4,33-37-1 6,32-34 1-5,31-21 1 1,21-18-1 4,7-12 2-8,39 0-2 9,39-26 0-4,32-22-4-6,24-24-3 7,24-20 3 0,25-37-2-4,23-22 5 2,2-8-2 8,-27 20 1-12,-49 47-1 5,-59 45-1-4,-52 32-1 5,-21 15 5-1,-42 69 4 4,-50 50 5-8,-36 36 1 3,-16 4-10-1,3-17 2 1,15-24-2 4,22-20 0-7,26-14 2 5,30-15 1 4,20-23-2-11,23-26 2 7,5-14 1-2,26-6 0-1,45-16 12-1,26-40-16 8,22-18-2-8,13-18-4 3,25-30 5 2,22-29-3-7,13-31 2 11,0-3-3-12,-34 24-11 8,-50 53-5-6,-53 54 3 4,-41 47 9 1,-14 22 6 1,-56 81 3-6,-41 58 25 5,-40 40-21-5,-13-6-2 5,13-22 1-2,16-40 0 8,32-38-3-12,36-36 4 6,24-28-2-5,27-18 1 6,2-6 0-6,12 0 3 2,53-30 16 3,33-36-15 4,23-22-7-11,14-27-1 7,18-35 0 1,17-22 0-6,9-9 0 5,-11 16-9-4,-35 40-3 3,-44 49-5 4,-47 43 7-9,-28 33 6 6,-14 25 5-3,-30 86 2 2,-54 62 14 0,-36 43-12 0,-13-19-1-1,12-27 0 0,19-55-2 2,33-42-1-2,28-37-2-1,27-17 2 6,14-19 0-10,0 0 2 6,19 0 0-1,47-38 4 3,29-28-6-5,27-27-3 3,12-32 0 0,11-26 1 2,-2-10-4-6,-20 17 1 6,-37 38-3 1,-36 53-10-8,-28 36 7 8,-22 17 11-8,-26 70 0 5,-43 53 4 2,-32 42 0-4,-2-1 3 1,10-25-2 4,9-34 1-7,31-45-2 4,17-28-2 5,21-20-1-11,14-12 0 7,1 0 0-6,0 0 0 8,43-20-1-5,25-28 2 2,18-30-2 5,3-14-7-10,-5-7 3 4,-10 15-5 3,-23 22 5-7,-20 31 0 3,-26 31 1 3,-5 31 3-2,-22 55 2 0,-33 29 11 0,-10 2-6 3,1-19-2-3,6-20-4-1,9-18-1 2,15-16-2 0,10-15 1 0,9-17-9-2,4-4-30 5,2-8-19-4,2 0-21 0,-9 0-48 1,5-6-68-3,6-13-106 3,5 0-199 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23:30.9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act:action type="add" startTime="3308">
    <iact:property name="dataType"/>
    <iact:actionData xml:id="d0">
      <inkml:trace xmlns:inkml="http://www.w3.org/2003/InkML" xml:id="stk0" contextRef="#ctx0" brushRef="#br0">12167 9526 920 0,'0'0'258'5,"0"0"-115"3,0 0 8 0,0 0-116-2,0 0 3 2,0 0 2 0,0 0-12 0,32 29 24-2,-32-4 6 2,0 6-12 0,0-3 13 0,0-1-13-2,0 1-20 3,0-10 1-2,0 1-8 2,0 0-11-4,0-2-1 3,0 2 3 0,0 3-6 0,0-3-4-2,0 0 8 2,0-5-3 0,0-5 6 0,0-5-10-2,0-4 8 2,0 0-2 0,0 0 4 0,0 0 1-2,0 0-4 3,0 0-8-2,0 0 0 3,4 0 0-6,5 0 0 5,6 0 0-2,12 0 0 2,13 4 0-4,2 1 0 3,5 0 0 0,1-3 0 0,-1 2 0 1,3-1 0-2,-1 0 0 1,-6-1 0 0,2 3 0 0,1 1 0-3,-5 0 0 5,8-4 0-3,-2 3 0-1,1-2 0 2,0 1 0 0,1-4 0 0,1 1 0-2,-5-1 0 3,-3 0 0-2,-2 0 0 2,-1 0 0-4,3 0 0 3,-2 0 0 0,4 0 0 0,-5 0 0-1,-4 0 0 0,2 0 0 2,-5 0 0-2,4 0 0 0,0 0 0 0,-3 0 0 2,4 0 0-2,-4 0 0-1,1 0 0 2,-4 0 0 0,-8 0 0 0,8 0 0-3,-3 0 0 5,-3 0 0-3,3 0 0 1,-2 0 0-3,-1 0 0 3,-4 0 0 0,-6 0 0 1,-13 0 0-5,3 0 0 5,-4 0 0-1,0 0 0 0,0 0 0-2,0 0 0 2,0 0 0 0,0 0 0-1,0 0 0 0,0 0 0 1,0 0 0 0,0 0 0 0,0 0 0-2,0 0 0 3,0 0 0-2,0 0 0 2,0 0 0-4,5-5 0 3,6-22 0 0,2-12 0 0,2-4 0-1,-4 5 0 0,-5 4 0 1,1 7 0 0,-4 11 0-2,0 6 0 3,-3 6 0-2,0 4 0 0,0 0 0 0,0 0-145 1,0 17-149 0,15 13-274 0</inkml:trace>
    </iact:actionData>
  </iact:action>
  <iact:action type="add" startTime="5156">
    <iact:property name="dataType"/>
    <iact:actionData xml:id="d1">
      <inkml:trace xmlns:inkml="http://www.w3.org/2003/InkML" xml:id="stk1" contextRef="#ctx0" brushRef="#br0">29569 3817 52 0,'0'0'749'4,"0"0"-659"3,0 0-15 24,0 0 66-31,0 0-58 0,0 0-5 1,-2 5 16 5,2-5-3 2,0 0-37 1,0 0-10-4,0 0 3 3,-15 0 9 0,-4 0-12 0,-2 0-11-2,0 0 1 2,-3-2-7 0,-7-1 5 0,-3 3-11-1,-5-5 4 0,-6-1-21 1,-3 1 12 0,-5-3-10 1,-2 2 2-2,0 5 0 1,5 1 0 0,-5 0 5-2,-3 0 2 2,-6 0 17 0,-6 0-16 0,-8 10 13-2,-5-3-17 2,-9-4-2 0,-2-3-10 0,4 0 0-2,-5 0 0 2,2 0 0-1,7 0 0 2,0-3 0-2,10-2 0 0,1 0 0 2,0 5 0-2,6 0 0-1,-3 0 0 1,2 0 0 2,6 0 0-1,-6 0 0-2,5 0 0 2,-3 10 0 0,3 4 0 0,-7 1 0-2,2-2 0 3,2 3 0-2,-4-5 0 1,5-3 0-2,0-3 0 2,2-1 0 0,2-4 0 0,1 0 0 0,5 0 0-3,0 0 0 5,4 0 0-3,1 0 0-1,1-7 0 2,-4 5 0 0,2-3 0 0,-5 2 0-2,0-3 0 3,3 5 0-2,-3-5 0 0,0-4 0 0,1 6 0 2,-3-5 0-2,1 5 0-1,-6-6 0 2,-2 5 0 0,2 0 0 0,-7 3 0-2,0 2 0 3,-7 0 0-2,-6 0 0 2,3 0 0-2,1 0 0-1,-5 0 0 2,1 2 0 0,-12 6 0 0,-6-6 0-2,-17-2 0 2,-7 0 0 0,-6 0 0 1,-4 0 0-4,1-10 0 4,-3 1 0-2,-3 7 0 1,-5 2 0-2,5 0 0 2,-3 0 0 0,4 0 0 0,-3 0 0-1,7-5 0 0,7-1 0 3,3 3 0-4,9 2 0 0,1 1 0 2,0 0 0 0,-9 0 0 0,-2 0 0-2,-2 0 0 2,3 0 0 0,-7 0 0 0,3 0 0-2,-6 0 0 2,0 0 0 0,9 0 0 0,9 0 0-2,16 0 0 1,9 0 0 2,9 0 0-1,3 12 0 0,3 2 0-2,1-1 0 4,-1 1 0-4,5-4 0 0,4 2 0 2,3-1 0 0,2-1 0 0,2 2 0-2,-3 2 0 2,-2-4 0 0,-1 4 0 1,5-2 0-4,7-2 0 3,-5-2 0 0,11 4 0 2,-4-5 0-6,-4 2 0 4,8-6 0 0,-8-1 0 18,4 0 0-26,-8-2 0 0,-3 4 0 2,0-4 0 7,-5 6 0-3,-2-1 0 2,-6 3 0 0,0 3 0 0,-3 1 0-1,3 0 0 0,-1 5 0 2,8-3 0 0,3-1 0-4,3-2 0 4,11-3 0-2,8-3 0 1,5-1 0-1,2-2 0 0,3 1 0 1,-1-3 0-2,3 3 0 3,-2-3 0-2,5 4 0 3,1 0 0-4,4 4 0 0,9-3 0 2,7-3 0-1,6 2 0 1,3-4 0-2,2 0 0 3,0 0 0-2,0 0 0 2,0 0 0-4,0 0 0 3,0 0 0 0,0 11 0-2,0 13 0 2,0 17 0 1,0 12 0-2,0 2 0 0,7-1 0 2,5-2 0-2,-2 3 0 1,0-1 0 0,-4-1 0-3,-1-7 0 4,2-3 0-2,-1-1 0-1,0-1 0 2,-4 2 0 1,6-1 0-2,0-1 0 3,-1-1 0-6,0 2 0 4,4-5 0 0,-5-1 0 0,0-3 0-2,-2 0 0 2,2-6 0 0,-4 2 0 0,-2-6 0 0,0 0 0-2,0 7 0 3,0 2 0-2,0 4 0-1,0 4 0 2,3-3 0 0,-3-8 0 2,3 1 0-4,-3-7 0 2,0-7 0-1,0-1 0-2,0 4 0 3,0-7 0 0,0 3 0 0,0 0 0-1,0-4 0 0,0 1 0 1,0-8 0 0,0-4 0-2,0 0 0 3,0 0 0-2,0 0 0 1,0 10 0 0,0 7 0-2,0 12 0 2,0 11 0 0,0-1 0 0,0-3 0-2,0-17 0 3,0-11 0-2,0-6 0-1,0-2 0 2,0 0 0 0,0 0 0 0,0 0 0 0,0 0 0-2,0 0 0 2,0 0 0-1,0 0 0 2,0 0 0-2,0 0 0 0,1 0 0 1,29 0 0 0,15 0 0-2,17 3 0 2,10 3 0 0,10 4 0 0,10 2 0-2,8 5 0 3,4-1 0-2,6 0 0 0,0-2 0 2,-1-7 0-2,-5-3 0 1,3-2 0-3,-2-2 0 4,3 0 0-2,2 0 0 1,0 0 0 0,5 0 0 0,-3 0 0-2,3 0 0 3,5 0 0-2,4-11 0-1,0 3 0 2,3 0 0 1,-2 0 0-4,-6 1 0 3,-4 3 0 1,-9 4 0-2,-1 0 0-1,-11 0 0 2,-7 0 0 0,-8 0 0 0,-8 0 0 1,-5 0 0-4,-4 0 0 6,-4 0 0-4,3-4 0 0,-8 0 0-1,0 1 0 1,-1 3 0 2,-4 0 0-4,4 0 0 3,0 0 0 1,-5 0 0-1,6 0 0-1,1 0 0-1,1 0 0 3,0 0 0-2,6 0 0-1,-1 0 0 2,8 0 0 0,1 0 0 0,3 5 0 0,14 4 0-2,3-4 0 2,8 0 0 0,9-2 0-2,1-3 0 5,2 0 0-6,4 0 0 4,-1 0 0-4,-2 0 0 4,2 0 0 0,-1 11 0 0,6 2 0-2,-2 6 0-3,2-2 0 5,0-1 0-2,8-5 0 2,4 0 0-4,-8-7 0 3,0-3 0 0,0-1 0 0,-1 4 0-2,3-1 0 2,1 0 0 1,6 2 0-2,-3-1 0 0,-2 3 0 0,1-2 0 1,4-2 0 0,4-3 0-2,2 0 0 3,-6 0 0-1,-3 0 0 0,-7 0 0-2,-13 0 0 3,-1 0 0-2,-6 0 0 0,-8 0 0 0,-8 0 0 2,-2 0 0-2,-7 0 0-1,7-11 0 2,-5 0 0 0,-3-1 0 0,-1 2 0-2,3 4 0 4,0-2 0-4,3 5 0 3,-1 1 0-4,2-4 0 3,-3 5 0 0,4-6 0 0,-3 7 0 0,4 0 0-2,0 0 0 2,5 0 0 0,-2 0 0-1,3 0 0 0,0 0 0 2,-3 7 0-2,-11-6 0-1,-6 5 0 2,-9-1 0 0,-14 3 0 0,-2-2 0-2,-7 3 0 3,-2-4 0-2,-4 3 0 3,-5-3 0-7,-4 1 0 5,-7 0 0 0,2-4 0 1,-3 1 0-3,-2-1 0 1,4 1 0 3,7 0 0-3,3-1 0 0,5 4 0-1,-4 0 0 2,5 1 0 0,-2 2 0-2,-3-1 0 2,4 1 0 1,4 1 0-2,-4-1 0-1,3-2 0 3,-4 1 0-2,-3-1 0 2,-2-2 0-2,-1-2 0-2,-9 0 0 5,-7-2 0-3,-1-1 0-1,-6 0 0 2,0 0 0 0,1 0 0 0,-1-46 0-2,0-27 0 2,0-25 0 0,-7-22 0 0,-25-21 0-2,6-6 0 2,1-4 0 0,4 6 0 0,7 11 0-2,2 8 0 4,11 10 0-4,1 6 0 3,0-1 0-4,0 8 0 4,0 4 0-2,0 7 0 1,8 13 0-2,8 5 0 2,-3 5 0 2,-8 3 0-4,1 1 0 4,-2-1 0-5,-4 0 0 2,0 6 0 1,0 8 0-2,0 16 0 2,0 18 0 0,0 7 0 0,0 11 0-2,0 0 0 2,-10 5 0 0,-11 45 0 0,-13 22-180-2,16-33-102 3,7-5-148-2</inkml:trace>
    </iact:actionData>
  </iact:action>
  <iact:action type="add" startTime="12607">
    <iact:property name="dataType"/>
    <iact:actionData xml:id="d2">
      <inkml:trace xmlns:inkml="http://www.w3.org/2003/InkML" xml:id="stk2" contextRef="#ctx0" brushRef="#br0">10246 17807 794 0,'0'0'270'3,"0"0"-76"2,0 0 14 5,0 0-85-4,0 0-25 0,0 0-27 2,0 0-21 0,172 73-22 0,-59-73 31-2,36 0-23 2,46-20-5 0,45-20 5 0,33-9-6-2,16 6-11 2,5 6-19 3,-21 7 0-4,-31 18 0-1,-38 12 0 2,-40 0 0 0,-32 0 0 0,-25 0 0-2,-25 0 0 2,-25 0 0 1,-22 0 0-2,-15 0 0-1,-9 0-56 2,-11 0-124-1,0 0-114 1,-18 0-149-2</inkml:trace>
    </iact:actionData>
  </iact:action>
  <iact:action type="add" startTime="15438">
    <iact:property name="dataType"/>
    <iact:actionData xml:id="d3">
      <inkml:trace xmlns:inkml="http://www.w3.org/2003/InkML" xml:id="stk3" contextRef="#ctx0" brushRef="#br1">32493 7970 515 0,'0'0'263'5,"0"0"-105"4,0 0-2-3,0 0-43 2,0 0-36 0,0 0 16-2,0 0-1 2,4-8-35 0,-4 8 11-1,0 0-5 2,0 0-19-3,0 0-15 2,0 0 6-1,-20 0 3 2,-7 0-1-4,-8 0-9 3,2 0-3 0,-6 0 0-2,-6 0 7 2,-2 0-11 0,-1 0 3 0,-1 0-3 4,-3 0 0-7,-3 0-9 2,-7 0-12 2,-9-6 0-4,-4-2 0 3,5 5 0 0,4-1 0 0,4 2 0 0,7 0 0-2,1-6 0 2,-4 1 0 0,-1 0 0-1,-5-1 0 0,-5 6 0 2,-10-1 0-2,-8 3 0 1,1 0 0-2,-3 0 0 2,-4 0 0 0,-4 0 0-2,2 0 0 3,3 0 0-2,5 0 0 3,4 0 0-6,4 0 0 4,1 0 0 0,8 0 0 0,-1 0 0 0,9 10 0-2,7 0 0 2,11-3 0 0,2 1 0-1,-4 3 0 0,-2-1 0 1,1 0 0 0,0-6 0-2,9 2 0 2,-4-3 0 0,3 0 0 0,-4-3 0 0,4 0 0-1,-1 3 0 0,1-3 0 2,2 0 0-2,0 0 0-1,-2 0 0 2,2 2 0 0,1-2 0-2,-1 2 0 2,-3 2 0 0,4 2 0 0,3-5 0-1,1 3 0 0,5-2 0 1,3 0 0 0,0 2 0-2,0-4 0 1,3 4 0 1,0-4 0 0,-2 0 0-2,-5 3 0 4,1 1 0-4,-1-4 0 4,0 2 0-4,3 1 0 0,5 0 0 2,1-1 0 0,2 4 0-2,2-3 0 2,2 0 0 0,6-1 0 0,0 1 0-2,-1-1 0 2,2 4 0 0,0 5 0 0,-1 8 0-2,-1 14 0 2,4 8 0 0,2 8 0 0,2 6 0 0,0 8 0 0,0-4 0-2,0 4 0 3,0 4 0-4,0-2 0 3,0 4 0 1,0 8 0-2,0-7 0-1,0-1 0 2,2-9 0 0,-2-9 0 1,0 2 0-5,0 0 0 5,0-3 0 0,4 8 0-2,2-5 0 1,-1-5 0-2,2-2 0 2,2 2 0 0,-1 0 0-2,2 4 0 4,-6 6 0-4,2 5 0 3,-3 0 0-3,0 3 0 2,-2-6 0-1,3-7 0 0,-4-10 0 0,0-11 0 2,0-11 0-1,0-6 0-1,0-7 0-1,0-5 0 2,3 0 0 0,-3-3 0 0,4 0 0-2,-4 0 0 2,3 0 0 0,-2 0 0 0,9 0 0-2,3 0 0 3,8 0 0-2,5 0 0 0,6 0 0 2,2 0 0-3,3 2 0 2,2 3 0 0,12 5 0-2,9-6 0 2,8 1 0 1,7-1 0-2,11-1 0-1,8-2 0 3,4 3 0-2,6-2 0 1,2 1 0-2,-9-3 0 2,1 0 0 1,-5 0 0-2,7 0 0-1,4 0 0 4,-4-9 0-4,-5 8 0 3,-8-2 0-4,-1-1 0 3,-7 4 0 0,-3-2 0 0,-6-1 0-2,-1-1 0 2,-4-3 0 1,-2 4 0-2,1 1 0-1,-2 2 0 2,4 0 0 0,7 0 0 1,-1 0 0-2,9 0 0-1,3 12 0 2,-1 1 0 1,10-3 0-4,-4-1 0 5,2-3 0-4,0-6 0 2,-9 0 0-2,-3 0 0 2,-8 0 0 0,-11 0 0 1,-5 0 0-4,-7 0 0 3,-6 0 0 1,-5 0 0-2,-3 0 0-1,-4 0 0 2,-1 0 0 1,4 0 0-2,-7 0 0-1,8 0 0 2,-4 0 0 1,7 0 0-2,-1 0 0 0,-2 0 0 3,3 10 0-3,-10-1 0 0,4-1 0 0,-5-1 0-1,5 2 0 2,-2-2 0 1,3 1 0-4,-5-1 0 3,-5 1 0 1,1-2 0-2,-5-4 0 0,-8 1 0 0,-6-3 0 1,1 0 0 0,-5 0 0-2,0 0 0 2,0 0 0 0,0 0 0 0,0 0 0-2,0 0 0 3,0 0 0-2,0 0 0 1,0 0 0-2,0-26 0 1,0-17 0 2,-5-14 0 1,-11-9 0-3,-6-2 0 0,1-6 0 0,-3-5 0 1,3-5 0-3,0-1 0 3,8-3 0 0,2-1 0 1,7-2 0-1,1 0 0-2,-4 2 0 2,-2 0 0 0,2 7 0-2,-1 3 0 4,-3 9 0-4,-2 3 0 3,2 9 0-4,-5 9 0 3,3 3 0 0,4 7 0 0,3 5 0-1,-1 0 0 0,5 7 0 2,0 4 0-3,-1 2 0 0,-3 6 0 2,6-3 0 0,-1 5 0 0,-2-1 0-2,3 3 0 2,0 3 0 0,0-7 0-1,-3-5 0 0,0-8 0 2,3-8 0-1,-4-3 0 0,4 4 0-3,0 8 0 3,0 5 0 0,0 8 0 0,0 4 0-2,0-7 0 2,0-2 0 1,0 0 0-2,-1 2 0-1,-4 7 0 2,3 4 0 0,-1 6 0 0,-6 0-103-2,-16 6-32 2,11 16-90 0,-4 12-136 0</inkml:trace>
    </iact:actionData>
  </iact:action>
  <iact:action type="add" startTime="18160">
    <iact:property name="dataType"/>
    <iact:actionData xml:id="d4">
      <inkml:trace xmlns:inkml="http://www.w3.org/2003/InkML" xml:id="stk4" contextRef="#ctx0" brushRef="#br1">30628 7866 551 0,'0'0'323'5,"0"0"-176"4,0 0-10-3,0 0-32 2,0 0-24 0,0 0-7-1,42-153-7 0,-26 57-20 1,-1-15-6 1,-5-18-2-2,-4-8-5 1,-5 0 10-2,-1-8-11 2,0-14-2 0,0-6-12-3,0-10 10 7,0 4-10-7,0 6 1 4,-4 13-5-3,-14 9-12 4,-8 15 3-4,2 18 3 3,-3 16-3-4,-4 25-6 3,5 11-1 0,-5 8 1 1,-2 8-1-3,-1 4 1 1,-5 9 0 3,-3 12-3-4,-14 9 3 1,-7 8 4 0,-17 0-2 1,-5 13 5 0,-2 18-2-2,-1-2 1 2,6-2 5 0,10-4-8 0,6-4 0-2,5-8-2 4,12-2 2-4,17-4-3 3,6-5 0-4,16 0-1 3,10 0-2-1,0 0 3 1,0-8 2-2,13-28 4 2,24-16-4 1,6-6-2-2,0 6 2-1,-1 6-2 2,-1 10 2 0,0 3-2 0,-2 6 1-2,-2 3 0 2,3 0 0 0,-5-4 0 0,3 3-2-2,-14 4 2 3,-6 11-1-2,-12 6 2 1,-3 4 3-2,-3 0-2 2,0 0 10 0,0 16-13 0,-27 33 2-2,-18 20 6 2,-7 5-2 1,-1-4 7-3,0 2-1 1,2-13 3 1,10-5-6 0,4-12 2 0,16-5 0-2,11-8-8 2,10 1-3 0,0 12 0 0,44 10 0-2,32 11 0 3,23 8 0-2,15-5 0 1,-2-15 0 0,-18-13 0-1,-18-10 0 0,-28-13 0 1,-22-3 0-1,-24-7 0 0,-2-5-23 2,-49 0-209-2,4 0-23-1,-7 0-110 3</inkml:trace>
    </iact:actionData>
  </iact:action>
  <iact:action type="add" startTime="24246">
    <iact:property name="dataType"/>
    <iact:actionData xml:id="d5">
      <inkml:trace xmlns:inkml="http://www.w3.org/2003/InkML" xml:id="stk5" contextRef="#ctx0" brushRef="#br1">29240 18250 265 0,'0'0'83'5,"0"0"50"1,0 0 35 0,0 0-11 2,0 0 2-1,0 0-9 0,0 0-24 3,0 0-19-4,-7 0 11 0,7 0-11 2,0 0-4 0,0 0-28 0,42 0-6 0,50 2 12-2,48 9-44 2,51 8-13 3,31-8 3-7,20-2-15 5,5 1 14-1,0-10-6 0,-31 7-20 0,-37-3 0-2,-42-1 0 2,-61 0 0 0,-39-1 0-1,-37-2 0 0,-26 0 0 1,-103 0 0-1,-82 0 0-1,-75-5 0 2,-17-19 0 0,11-4 0 0,37 4 0-2,36 7 0 3,51 12 0-2,50 5 0 2,50 0 0-4,44 0 0 3,24 0 0-1,82 0 0 2,70 5 0-1,67 14 0-2,40 0 0 2,-2 3 0 0,-22-3 0 1,-34-2 0-4,-46 4 0 5,-49 1 0-2,-39-8 0-1,-43-2 0-1,-21-7 0 1,-3 0 0 1,-35 14 0-1,-41 5 0 1,-22 2 0-1,-6-8 0 2,17-12 0-2,13 0 0-1,26-6 0 3,20 0 0 0,18 0 0-2,10 0 0-2,0 0 0 3,0 0 0 0,26-6 0-1,-2 0-167 0,-19 6-118 2,-1 0-127-2</inkml:trace>
    </iact:actionData>
  </iact:action>
  <iact:action type="add" startTime="29673">
    <iact:property name="dataType"/>
    <iact:actionData xml:id="d6">
      <inkml:trace xmlns:inkml="http://www.w3.org/2003/InkML" xml:id="stk6" contextRef="#ctx0" brushRef="#br2">9268 8314 805 0,'0'0'170'4,"0"0"-82"4,-221 203 71 0,111-78-72-2,-2 13-24 2,8-2 6 0,17-8-30 0,15-26-6-1,25-31-2 0,19-32-11 2,25-32-8-2,3-7-3-1,82-64-6 2,55-48 11 0,57-45-8 0,38-30-5 1,7-1 7-2,-21 26 5 1,-52 44 8 0,-59 49 7-2,-56 42 28 3,-30 27 11-2,-21 46 7 0,-5 57 1-1,-50 45-75 3,-15 18 7-2,-6 2-7 1,6-23 3-1,15-25-1 0,17-35 5 2,22-39 7-2,12-29-13-1,4-17-1 2,55-40-2 0,55-54-2 0,47-46 2-2,29-35-11 2,10-17-10 0,-19 26 5 1,-48 48 8-4,-56 55 4 4,-52 63 6-2,-21 57 9 1,-49 72 19-2,-44 54-27 2,-30 14 3 0,2-11-4 0,5-33 5-1,26-35 0 0,25-44-4 2,34-31 7-1,31-34-2-3,42-9 6 3,67-52-12 1,66-49-2-2,51-41-6-1,44-38 4 2,22-18-13 1,-28 23-5-1,-67 52-2-3,-84 71 24 3,-79 52 4 0,-34 96 9 0,-82 65 5-2,-50 39-16 2,-21 2-1 1,3-22 0 0,20-34-2-2,25-45 2 0,41-36-1 0,34-31 1 0,30-29-1-1,59-5-3 2,68-42-8 0,58-39 10 0,43-37-6-2,28-40 0 3,-1-30-5-2,-36 17-3 2,-60 37-8-4,-72 67 18 2,-56 57 5 2,-31 37 4-1,-91 100 33-2,-49 55-34 2,-36 27-6 0,-3-9 3 0,16-37-1-1,37-37 1 0,39-35 0 3,45-39 5-4,42-38 4 0,68-14 6 2,70-50-14 0,64-42-2 0,47-40 1-2,22-40-1 2,7-26-9 0,-11-1-24 1,-61 32 13-4,-65 58 16 3,-67 59 5 0,-58 50 4 0,-20 44 17-2,-78 82 1 2,-35 49-17 0,-17 13-4 0,5-10 1-1,21-36 3 0,20-32-4 2,36-38 0-2,27-34 0-1,25-27 2 2,46-11-3 0,53-27-4 0,48-50-9-1,26-38 11 0,11-29-5 1,-17 2 0 1,-30 23-3-4,-55 44 5 3,-44 48 5-1,-31 27 3 2,-7 67 7-3,-17 41-10 2,-31 41 0 1,-18 12-1-2,-2-3 0 1,3-6-11-2,6-22-32 3,14-20-37-2,8-28-52-1,13-28-46 2,24-54-104-1,0 0-392 2</inkml:trace>
    </iact:actionData>
  </iact:action>
  <iact:action type="add" startTime="31500">
    <iact:property name="dataType"/>
    <iact:actionData xml:id="d7">
      <inkml:trace xmlns:inkml="http://www.w3.org/2003/InkML" xml:id="stk7" contextRef="#ctx0" brushRef="#br2">27941 7853 452 0,'0'0'434'4,"0"0"-364"3,-204 148 51 1,89-32-14 0,-22 22-38 0,-9 14-10-2,-15 7 3 2,9-8-12 0,15-15-13 0,23-21-13-2,32-25-8 3,25-32-10-2,24-25-3 1,30-22 2-2,3-11 2 2,63-11 4 0,56-51 0-2,43-38-6 5,28-36-5-4,18-31 0 1,-1-14-2-2,-31 18 1 4,-49 48 0-4,-51 57 2 4,-53 58 7-6,-23 73 103 4,-56 77-77 0,-52 59-33 0,-24 22 4-1,-14-17-3 0,1-22 4 2,20-36-4-2,16-39-1 3,34-31 0-6,36-37 3 6,33-32-8-4,9-17 4 1,79-50-6-1,40-49 3 3,38-48 1-2,36-52-3 2,31-49 0-5,21-28 3 5,-12 22-11-1,-53 72 5 0,-64 82 8-2,-66 91 4 2,-49 43 6 0,-4 94 7 0,-70 53-17-2,-36 41 2 4,-11-4 1-4,3-26-3 3,7-33 2-4,22-36-1 5,27-25 4-3,23-21-4 0,31-26 2-1,4-26 0 2,55-25-3 1,46-25 0-1,43-56-2 0,39-43 2-1,33-39-2 2,30-42 1-3,5-18-6 1,-31 21-10 0,-65 63 5 1,-69 79 4 0,-75 60 8-2,-22 101 0 3,-89 80 3-3,-50 46-3 0,-20 21 5 2,-4-6-3 0,13-38 1 0,22-31-2-1,24-48 2 0,45-48-2 1,39-39 3 0,31-38-1 0,37-14 3-2,68-65 7 2,39-44-11 0,35-33-1 0,33-33 1-2,19-43-1 2,8-25-1 0,-31 13-8 1,-55 56-6-4,-59 78 8 4,-54 93 6-2,-40 40 5 2,-13 96-1-4,-56 57-2 3,-28 30 4 0,-11 0 9 0,4-32 3-1,9-38-13 0,21-34 0 2,23-36 0-2,30-29-2-1,21-23-1 2,8-14 1 0,66 0 17 0,26-38-20-1,31-27-4 0,27-31 2 1,27-33 0-1,25-26-4 1,1-13 1 1,-34 35-11-1,-53 52 1 0,-58 79 15-1,-66 59 1-2,-15 89-1 3,-64 42-1 0,-24 6 0-1,-7-26 2 0,12-40 0 3,25-46 0-4,25-37-1 0,28-32 2 1,20-13 0 2,27 0 5-1,53-41 17-2,39-22-24 2,25-21 1 0,19-15-2 1,29-33 1-5,6-21-1 6,-16-1-1-3,-46 37 0-1,-61 52 1 2,-55 65 1 0,-27 65-1 0,-75 79-2 0,-32 50 1-1,-26 29 0 0,6-18 2 2,14-28 0-2,26-32 1-1,32-43-1 2,25-39 1 0,37-39 1 0,0-24 2-2,79-21 8 2,35-52-12 0,33-37 0 1,21-34-1-4,25-25-1 4,9-16 0 0,-10-2-9-2,-34 34-15-1,-55 47 0 1,-48 56 25 2,-40 50 1-2,-15 19 0-1,-10 56-7 2,-35 23 7 2,-13 12-2-3,0-4 4 2,9 0-1-3,7-8 0 4,12-12 1-4,17-23 0 1,11-20-2-1,2-16 1 2,7-18-1 0,38-9 0-3,15-6-1 4,10-45-2-2,6-24-3 2,1-4 4-4,5 6-2 3,-10 18-1 0,-11 16-32-2,-22 21-15 3,-33 11-54-3,-6 7-120 3,-9 10-297-3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23:30.92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5" units="cm"/>
      <inkml:brushProperty name="height" value="0.055" units="cm"/>
    </inkml:brush>
    <inkml:brush xml:id="br5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957">
    <iact:property name="dataType"/>
    <iact:actionData xml:id="d0">
      <inkml:trace xmlns:inkml="http://www.w3.org/2003/InkML" xml:id="stk0" contextRef="#ctx0" brushRef="#br0">96 9932 901 0,'0'0'203'5,"0"0"-50"2,0 0 4-1,0 0-91 3,0 0-13-2,179-7-5 2,-97 7-7-4,17 0-11 3,15 3 4 0,7 11-6-2,8 0-1 2,3-2 3 0,17 3-2 0,7-1-11 0,5-3-3-1,-3 2 1 2,-11 3-4-2,-13-5 4-1,-16 3-6 2,-15-9-1 2,-14-5 2-3,-14 0-7 0,-18 0 0 0,-11-5 0 1,-13-9-1 0,-7 3-1-2,-8 7-1 2,-9-2 1 0,-7 6-1-1,-2 0 9 1,0 0-4-2,0 0 0 2,-36 0-5 0,-46 0-2 0,-48 0 2-1,-41 0 0 0,-29 0 1 2,-10 0 13-2,3 0-3-1,18-9-1 2,25 2-1 0,29 7-8 3,30 0 4-6,24 0-2 3,16 0-1-1,25 0-2 1,19 5 1-3,15-3-1 3,6-2-2 0,0 0 2 0,53 0-1-2,37 0 1 3,47 0-2-1,30 0 1 0,17 9-4-1,1 21 5 0,-13 3-1 2,-23 3 1-2,-25-6 1-1,-19-7 1 2,-24-3 1 0,-26-6-1 0,-25-9-1-2,-20-1 0 3,-10-4-2-3,-62 0 1 0,-62 0-2 2,-54-20 1 0,-26-11 2 0,-9 3 1 0,18 2 2-1,27 7 4 0,31 4-4 2,34 11 1 1,24 1-4-5,24 3 1 4,31 0-2-4,22-2 0 3,2-1 2-2,29-4-2 2,32 5-2 0,9 2 0 2,1 0 0-4,-12 0-13 1,-7 9-29 1,-7 18-75-3,-35-13-108 3,-6 0-154 0</inkml:trace>
    </iact:actionData>
  </iact:action>
  <iact:action type="add" startTime="4433">
    <iact:property name="dataType"/>
    <iact:actionData xml:id="d1">
      <inkml:trace xmlns:inkml="http://www.w3.org/2003/InkML" xml:id="stk1" contextRef="#ctx0" brushRef="#br0">8682 8347 988 0,'0'0'215'5,"0"0"13"2,0 0-97-1,0 0-47 2,0 0-4 1,0 0-31-2,0 0-16-1,179-3 0 2,-107-1-9 0,15-5 0 0,-2 3 8 0,-1 0 5-2,-5 1 0 2,-11 5-15 0,-21-3 4-2,-15 3-22 21,-22 0-4-27,-4 0 0 0,-6 0 0 4,0 0 0 3,0 0 0 1,0 0 0 0,0 0 0-2,-22-7 0 2,-33-7 0 1,-21-13 0-2,-13-9 0-1,2-8 0 2,-1-2 0 5,11-4 0-8,11 4 0 0,13 7 0 4,15 12 0-2,19 14 0 2,10 4 0-4,6 9 0 4,3 0 0-2,0 0 0 1,0 0 0-3,0 0 0 4,0 0 0-1,0 15 0-1,0 27 0 2,21 22 0-3,3 10 0 3,0 0 0-2,5 2 0 3,-3 0 0-6,3-4 0 5,-8-10 0-2,-3-9 0-1,-7-13 0 3,-1-13 0-1,-7-15 0-1,-3-7 0 1,0-5 0-1,3 0 0 0,0 0 0 1,7-5 0 0,1-39 0-2,2-22 0 2,2-13 0 0,-4-13 0-2,1-11 0 2,-2 3 0 1,-1 10 0-2,-3 21 0 2,-5 20 0-4,-1 16 0 3,0 11 0 1,0 12 0-4,0 3 0 3,0 5 0 0,0 2 0 0,0 0 0-2,0 0 0 3,0 0 0-2,0 0 0 1,0 0 0-2,-16 17 0 2,-27 31 0 0,-9 15 0 1,10 6 0-3,-1 3 0 1,10-9 0 2,6-13 0-1,3-8 0-3,8-15 0 3,6-12 0 0,5-11-62 0,5 2-68-2,0-6-120 2,0 0-147 0</inkml:trace>
    </iact:actionData>
  </iact:action>
  <iact:action type="add" startTime="8109">
    <iact:property name="dataType"/>
    <iact:actionData xml:id="d2">
      <inkml:trace xmlns:inkml="http://www.w3.org/2003/InkML" xml:id="stk2" contextRef="#ctx0" brushRef="#br1">9378 10210 707 0,'0'0'184'3,"0"0"-49"5,0 0-68 0,0 0-50-2,0 0 19 2,0 0 32 0,0 0 32 0,19 0 6-2,-19-4-1 2,1 4-13 0,-1 0-15 0,7 0-4-2,-1 0-23 3,8 0-5-2,6 0-31 1,1 0 13-2,4 0-5 1,2 0 7 2,7 0 0-1,2 0-7-2,5 0 10 2,0-4-22 0,-1 1-10 6,-1-2 0-12,-2 0 0 4,2 2 0 2,0 0 0 0,-1-1 0-1,1 2 0 0,1 0 0 1,2-2 0 0,0 2 0-1,-2 0 0 2,2-2 0-3,2 1 0 4,-3 1 0-5,1 0 0 3,-1-1 0 0,-4 0 0 0,-6-1 0-2,1 2 0 2,2 1 0 0,-3 1 0 0,4 0 0 0,2-4 0-2,-1 4 0 4,1-2 0-4,0 2 0 0,-2-4 0 2,-1 2 0 0,1-2 0 0,6 4 0-2,0 0 0 3,4 0 0-2,3 0 0 2,0 0 0-4,-1 0 0 4,-2 4 0-2,-4 4 0 1,4 3 0-2,-3-3 0 2,-4-3 0 0,6 1 0 0,-2 0 0-1,1-2 0 0,-1 6 0 1,4-5 0 0,0 0 0-2,4 2 0 2,0 0 0 0,-2 2 0 0,-2-2 0-2,-4 1 0 3,-2-3 0-2,-5 5 0 2,6-6 0-4,0-1 0 3,4 0 0 0,0 0 0 1,7-3 0-4,-2 0 0 3,9 0 0 0,-8 0 0 0,1 0 0-1,-5 0 0 0,-11 0 0 2,-8 0 0-2,5-3 0-1,-11 0 0 1,5 0 0 1,1 1 0 0,4 0 0-2,-1-2 0 4,-5 4 0-3,3-2 0 2,-10-2 0-5,7 2 0 4,-2-1 0 0,1 1 0 0,-1 2 0-2,0 0 0 2,7-3 0 1,-1 3 0-1,3 0 0-3,-4 0 0 3,6 0 0 0,-1 0 0 1,-6 0 0-4,0 0 0 4,-5 0 0-2,-6-3 0 2,-7 3 0-4,-8 0 0 4,3 0 0-2,-5 0 0 1,0 0 0-2,0 0 0 2,0 0 0 0,-26-11-63 0,-1 3-386-2,-9-8-119 3</inkml:trace>
    </iact:actionData>
  </iact:action>
  <iact:action type="add" startTime="10208">
    <iact:property name="dataType"/>
    <iact:actionData xml:id="d3">
      <inkml:trace xmlns:inkml="http://www.w3.org/2003/InkML" xml:id="stk3" contextRef="#ctx0" brushRef="#br1">10652 8202 392 0,'0'0'196'5,"0"0"-57"3,0 0-34-1,0 0-74-1,0 0 26 2,0 0 36 0,0 0 5 0,0 27-9-2,0-27 0 2,0 0-15-1,0 0-15 1,0 0-12-2,0 0-19 3,0 0-11-1,0 0-7-1,15 0-4 0,12-21-5 1,4-11-1 0,6-15 2 0,2-8 0-2,1-9 7 2,-1-5 3 3,-2 7 1-6,-9 5-9 1,-5 15-1 2,-10 15-1 0,-5 11-1 0,-1 7-1-2,-7 4 2 1,3 5-2 2,-3 0 0-1,0 0 3-2,0 0-1 3,0 9 29-2,-3 22 8 3,-15 3-31-7,2 2 4 6,4-3-6-1,3-4 0 1,3-6-4-4,6-4 0 3,0-5-1 0,0-3-1 0,33-9-2-2,16-2-5 2,6 0-3 0,3-8 2 0,-7-19 3-1,-2-3 3 0,-15 5 1 2,-13 8 2-2,-9 9-1-1,-10 8 2 2,-2 0 0 0,0 0-1 0,0 4 13-2,0 34 15 2,-18 10-18 1,1 4-5-1,4-2-4-1,4-10 2 0,-1-9-4 2,8-12 0-2,2-7-15-2,0-12-31 3,0 0-38 0,17 0-43 0,21-31-96-1,-19 9-78 0,-5 3-477 1</inkml:trace>
    </iact:actionData>
  </iact:action>
  <iact:action type="add" startTime="11401">
    <iact:property name="dataType"/>
    <iact:actionData xml:id="d4">
      <inkml:trace xmlns:inkml="http://www.w3.org/2003/InkML" xml:id="stk4" contextRef="#ctx0" brushRef="#br1">11560 7811 556 0,'0'0'342'6,"0"0"-185"-2,0 0 2 5,0 0-70-2,0 0-22-1,0 0-9 2,141-21-24 0,-114 18-7 0,1-4-15-2,-9 7-6 2,-11 0-6 1,-5 0-3-3,-3 0-46 1,0 12-133 2,-3 2-158-1,-15-1-221-1</inkml:trace>
    </iact:actionData>
  </iact:action>
  <iact:action type="add" startTime="11589">
    <iact:property name="dataType"/>
    <iact:actionData xml:id="d5">
      <inkml:trace xmlns:inkml="http://www.w3.org/2003/InkML" xml:id="stk5" contextRef="#ctx0" brushRef="#br1">11560 7811 776 0,'38'184'250'3,"-26"-184"-90"6,19 0-52-2,-2 0-61-1,-2 0-14 2,-2 0-28 0,-3 0-5 0,-1 0-35-2,-7 0-83 2,-10 0-88 0,-4-4-210 0</inkml:trace>
    </iact:actionData>
  </iact:action>
  <iact:action type="add" startTime="11804">
    <iact:property name="dataType"/>
    <iact:actionData xml:id="d6">
      <inkml:trace xmlns:inkml="http://www.w3.org/2003/InkML" xml:id="stk6" contextRef="#ctx0" brushRef="#br1">12340 7691 466 0,'0'0'223'6,"0"0"-84"-1,0 0-1 3,0 0-74 0,-168 66 2 0,119-40-7 0,14 5-12-1,9-2-8 0,15-4-5 2,11 2-2-4,0 0 0 3,24-4-23 0,37 0-9 0,15-13-3-2,3-10 2 2,-9 0 0 0,-9-3-2 0,-19-33-4 2,-15-4-12-4,-13-6-15 4,-9 0-12-4,-5 12-24 3,0 4-16-4,0 14-69 3,-6 16-78 0,-7 0-210 0</inkml:trace>
    </iact:actionData>
  </iact:action>
  <iact:action type="add" startTime="12144">
    <iact:property name="dataType"/>
    <iact:actionData xml:id="d7">
      <inkml:trace xmlns:inkml="http://www.w3.org/2003/InkML" xml:id="stk7" contextRef="#ctx0" brushRef="#br1">12697 8002 354 0,'0'0'590'2,"0"0"-429"6,0 0-21-1,0 0-104 2,0 0-25-2,-39 146-11-1,6-125 0 2,6-7-17 0,2-8-64-2,22-6-86 2,3 0-227 0</inkml:trace>
    </iact:actionData>
  </iact:action>
  <iact:action type="add" startTime="12405">
    <iact:property name="dataType"/>
    <iact:actionData xml:id="d8">
      <inkml:trace xmlns:inkml="http://www.w3.org/2003/InkML" xml:id="stk8" contextRef="#ctx0" brushRef="#br1">13123 7549 590 0,'0'0'227'4,"0"0"0"4,0 0-156-2,0 0-51 2,0 0 7 0,27 158 7 0,-34-102-22-1,-2-8-6 0,8-10-6 2,1-8 0-2,0-10-27-1,0-12-61 2,0-8-134 0,0 0-284 0</inkml:trace>
    </iact:actionData>
  </iact:action>
  <iact:action type="add" startTime="13867">
    <iact:property name="dataType"/>
    <iact:actionData xml:id="d9">
      <inkml:trace xmlns:inkml="http://www.w3.org/2003/InkML" xml:id="stk9" contextRef="#ctx0" brushRef="#br1">9502 10281 516 0,'0'0'296'5,"0"0"-162"2,0 0 16 2,0 0-28-4,0 0-53 3,0 0-9 0,0 0 5-2,13-22-7 2,-13 19-9 0,0 3-3 0,0 0 2-2,0 0-14 3,-18 0-3-2,-22 0 56 2,-6 0-55-4,-2 0-10 3,-3 0 10 0,5 3-10 0,-1 3-8-2,6 0 11 2,-3-6-12 3,2 2 7-4,0-2-11 0,-3 0 4 0,2 0-4 2,-2 0 4-2,6 0-4-1,8 0 1 2,5 0 0 0,5 2 0-1,1 4 2-1,10-2-5 4,1-3-7-4,-3 3 0 3,2-4 0-4,2 2 0 3,1-2 0 0,4 0 0 0,3 0 0-2,0 0 0 2,0 0 0 0,0 0 0 0,0 0 0 1,0 0 0-4,0 0 0 3,0 0 0 0,0 0 0-2,0 0 0 2,0 0 0 0,0 0 0 0,0 0 0-2,0 0 0 3,0 0 0-2,0 0 0 2,0 0 0-4,-3 0 0 3,-16 0 0 0,-1 3 0 0,-15 4 0-2,-5 0 0 3,6 1 0-2,-5-4 0 1,-8 6 0-1,5-10 0 0,-3 2 0 0,-2-2 0 2,5 0 0-3,0 0 0 3,-5 0 0-2,2 0 0 2,0 3 0-3,-5 2 0 3,2 4 0-2,-1-4 0 2,-2-5 0-4,-2 0 0 3,-4 0 0 0,-3 0 0 0,-4 0 0 0,-1 0 0-2,2 0 0 2,-4 0 0 0,0 0 0 1,0 0 0-4,1 0 0 4,-3 0 0-2,1 5 0-1,3 4 0 2,-4-1 0 0,-3-3 0 0,1-3 0 0,1 2 0-1,3-2 0 0,2 2 0 2,0-2 0-2,0 0 0-1,3 1 0 2,0 1 0 0,0 1 0-2,3-2 0 2,-3-1 0 0,2 0 0 0,3 2 0-1,-1-4 0 0,3 0 0 2,3 0 0-2,1 0 0-1,-4 0 0 2,-3 0 0 0,0 0 0 0,-1 0 0-2,0 0 0 3,1 0 0-2,-6 0 0 2,-3 0 0-4,-3 0 0 4,-3 0 0-2,-2 0 0 1,-2-6 0-2,-2 1 0 2,3-9 0 0,0 2 0 0,1-3 0 0,7 1 0-2,-5 0 0 4,-1 1 0-4,0 4 0 0,-3 4 0 2,-2 5 0 0,0 0 0 0,2 0 0 0,5 0 0-1,1 0 0 0,2 0 0 2,2 0 0-4,-2 0 0 3,4 3 0 0,1-1 0 0,1 4 0-2,5 0 0 2,-3-1 0 0,6-3 0 0,-3 4 0-1,3 0 0 0,6-1 0 2,-2-2 0-2,5 3 0-1,1-1 0 2,-5 0 0 0,6 3 0 0,-5 4 0-2,1-1 0 3,-3-1 0-2,5-1 0 3,-6-1 0-6,7 0 0 4,-8 0 0 0,1 0 0 0,-6 1 0-2,0-1 0 2,2-1 0 0,1-1 0 0,6 0 0-1,1-4 0 0,-2 1 0 2,1-3 0-2,-2 0 0-1,-1 0 0 2,1 0 0 0,-4 0 0 0,-3 0 0 0,1 0 0-1,-10 0 0 0,0 0 0 2,-7 0 0-4,0 0 0 3,-5 0 0 0,5 0 0 0,7 0 0 0,9 0 0-2,22 0 0 2,14 0 0 0,13 0 0-1,7 0 0-1,-1 0 0 2,3 0 0 0,-4 0 0-2,-2 0 0 2,-5 6 0 1,-8 2 0-1,-6 5 0-2,1 3 0 3,0-7 0-2,3 1 0 0,8-3 0-1,6-7 0 2,6 3 0 0,1-3 0 0,0 0 0 0,0 0 0-2,0 13 0 3,0 20 0-2,0 22 0-1,0 16 0 2,5 2 0 0,14 5 0 0,-4-2 0-1,1 0 0 0,-1 1 0 1,2-4 0 1,1 2 0-4,2-4 0 5,-3 0 0-4,-1-3 0 4,-9-7 0-5,-3-4 0 2,-4-7 0 1,0-2 0 0,0-3 0 0,0-4 0 1,0-6 0-2,0 0 0 0,0-7 0-2,0 5 0 4,0-3 0-2,0 6 0 1,0-4 0-2,0-1 0 5,0-7 0-3,0-10 0-1,0 5 0-3,0 8 0 5,0 11 0-2,4 6 0 1,-4-11 0-1,3-11 0 0,-3-8 0 1,0-11 0 0,0-1 0 0,0-2 0-2,3 0 0 3,-3 0 0-2,0 0 0-1,0 0 0 1,1 0 0 2,-1 0 0-2,4 0 0 0,-4 0 0 1,0 0 0 0,0 0 0 0,3 0 0-2,-3 0 0 3,16 0 0-2,8 0 0 2,11 0 0-2,13 5 0 0,-3 4 0 0,3-1 0 1,1-3 0-2,4 4 0 2,-3-9 0 1,5 2 0-2,-2 1 0-1,-6-3 0 3,3 3 0-2,-5-3 0 1,-3 2 0-2,1-2 0 2,-7 4 0 0,1-4 0 1,0 0 0-2,-1 0 0 1,-3 0 0-2,-2 0 0 3,3 0 0-4,-5 0 0 3,1 0 0 0,2 0 0 0,1 0 0 0,-4 0 0-2,5 0 0 2,1 0 0 0,11 0 0-1,-1 0 0 0,1 0 0 2,8 0 0-2,-10 0 0-1,-5 0 0 2,-1 0 0 0,-4 0 0 0,-9 0 0-2,11 0 0 4,-4 0 0-3,6 0 0 1,2 0 0-2,2 0 0 1,0 7 0 1,8 3 0 0,-2 0 0-2,4-3 0 3,-1-1 0-1,1-2 0-1,3 0 0 2,3-4 0-4,4 0 0 2,3 0 0 2,2 3 0-3,-3-1 0 3,2 5 0-1,0-2 0 0,5 3 0-2,2-1 0 3,6-1 0-2,-1 4 0 3,9-3 0-6,1 1 0 4,-9-3 0 0,0 1 0 0,-3 0 0 0,-3-2 0-2,3 6 0 3,3-3 0-2,-4 3 0 0,5-3 0 0,-1-2 0 2,-2-1 0-2,-6-4 0-1,3 0 0 2,-2 0 0 0,-2 0 0 0,1 0 0-2,-1 0 0 3,2 0 0-2,4 0 0 2,6 0 0-4,4 0 0 3,3 0 0 0,1 3 0 0,2 5 0-2,-2-4 0 2,5-1 0 0,-1-1 0 0,4 4 0 1,-1 2 0-4,3 1 0 4,0 1 0-2,-2 1 0-1,-4 1 0 3,1-1 0-2,2-6 0 1,0-2 0-2,0-1 0 3,-6-2 0-2,-2 0 0 2,-6 0 0-4,7 0 0 3,-5 0 0 0,4 0 0 0,-5 0 0-2,5 0 0 2,-6 0 0 0,10 0 0 0,-7 0 0-1,5 0 0 0,-1 0 0 1,-1 0 0 0,-3 0 0-2,1 0 0 2,1 0 0 0,1 0 0 0,-5 0 0-2,2 0 0 4,-4 0 0-4,-6 0 0 3,-4 0 0-4,-14 0 0 3,-13 0 0 0,-5 0 0 0,-15 0 0-2,-10 0 0 2,-6-2 0 0,-6 2 0-1,-3 0 0-1,0 0 0 2,0-3 0 0,0 3 0 0,0 0 0-2,0 0 0 2,0 0 0 0,0 0 0 0,0 0 0-2,0 0 0 2,0 0 0 0,0 0 0 0,0 0 0-2,0 0 0 2,0 0 0 0,7 0 0 0,7-5 0-2,9-6 0 2,0-1 0 2,4 5 0-4,4-1 0 0,-2-1 0 2,6 3 0 0,1 4 0 0,1-4 0-2,0 4 0 2,-8-4 0 0,-12 3 0 1,-4 1 0-4,-9 2 0 3,-4 0 0 0,0 0 0-1,0 0 0-1,0 0 0 2,0 0 0 0,0 0 0 3,0 0 0-5,0 0 0 0,0 0 0 3,0-6 0-2,0-13 0-1,0-16 0 2,0-14 0 0,-5-6 0 0,-2-4 0-2,2 8 0 2,5-4 0 0,-1 7 0 0,-5 0 0-2,1 5 0 3,0-1 0-2,3-2 0 1,-5-3 0-2,5-9 0 2,-2-5 0 0,4 0 0 0,0-3 0-1,0 3 0 6,0 4 0-7,0-5 0 0,0 5 0-1,-6-6 0 3,-2 4 0 0,-5-1 0-1,-2-3 0-1,-1 5 0 2,5-9 0 0,-2 6 0 0,3-4 0-2,2 1 0 3,-1 14 0-2,-1 6 0 1,2 8 0-2,-8-3 0 2,0 3 0 0,6 0 0 0,-9-4 0-1,5 4 0 0,2 2 0 2,4 2 0-2,0 11 0-1,-3 8 0 4,6 5 0-3,3 4 0-1,2 5 0 1,0-3 0 1,0 1 0 0,0 0 0 1,-7-13 0-4,-6-14 0 5,-4-14 0-3,-4-14 0 1,0 2 0-3,2 1 0 3,4 7 0 0,2 13 0 0,7 10 0-2,4 16 0 2,2 9 0 1,-3 0 0-2,3 0 0-2,0 0 0 4,0 17 0-1,0 35-86 0,0-18-224-2,5 7-66 2</inkml:trace>
    </iact:actionData>
  </iact:action>
  <iact:action type="add" startTime="20214">
    <iact:property name="dataType"/>
    <iact:actionData xml:id="d10">
      <inkml:trace xmlns:inkml="http://www.w3.org/2003/InkML" xml:id="stk10" contextRef="#ctx0" brushRef="#br2">14474 10175 432 0,'0'0'397'4,"0"0"-235"3,0 0-23 1,0 0-56 0,0 0-7-2,0 0 6 3,0 0-2-2,21-15-16-1,-21 15 2 2,3 0 7 0,7-2 6 0,0 2-9 0,18 0-14-2,3 0-30 2,6 0 5 0,4 0 1 0,1 0-4-2,9 0-3 2,-3 0 1 4,-2 0-6-4,1 0-20-5,4 0 0 6,-8 0 0-1,8 0 0-1,-4 0 0 0,-1 0 0 2,1 0 0-2,-5-2 0 2,-5-1 0-4,-5 0 0 3,2 3 0 0,-3 0 0 0,6 0 0-2,2 0 0 2,4-4 0 0,-4 2 0-2,-1 1 0 4,0-3 0-4,-8 4 0 3,1 0 0-3,-4 0 0 0,4 0 0 2,-4 0 0 1,1 0 0-2,-1 0 0-1,-5 0 0 3,3 0 0-2,2 0 0 0,-1 0 0 0,-2 0 0 1,1 0 0 1,2 0 0-2,0 0 0 0,6 4 0 0,1-3 0 2,4 5 0-1,3-3 0 0,-1 0 0-2,-1 1 0 3,1-1 0-2,-4 1 0-1,-2-2 0 2,2 0 0 0,4 2 0 0,-4 0 0-2,3 6 0 3,4-5 0-2,-1 0 0-1,0 2 0 2,2-7 0 0,-2 0 0 0,-2 0 0-2,-2 0 0 2,0 0 0 0,-9 0 0 0,-2 0 0-3,-1 0 0 4,-9 0 0-1,9 0 0-1,1 0 0-1,0 0 0 2,10 0 0 0,-1 0 0 0,7 0 0 0,3 0 0-1,-2 0 0 1,5 0 0-1,-2 0 0 3,-6 0 0-6,1 0 0 4,-1 0 0 0,-4 0 0-1,-1 0 0 0,-2 0 0 1,-4 0 0 1,-3 0 0-2,-2-4 0 0,-4-2 0 0,-3 4 0 1,-2 2 0 0,-5-3 0-2,-1 3 0 2,-4 0 0 0,-3 0 0 0,-3 0 0-2,0 0 0 3,1 0 0-2,-1 0 0-1,0 0 0 2,0 0 0 0,0 0 0 0,0 0-56 0,-34 0-236-2,9 0-109 2,-5 0-6 0</inkml:trace>
    </iact:actionData>
  </iact:action>
  <iact:action type="add" startTime="24428">
    <iact:property name="dataType"/>
    <iact:actionData xml:id="d11">
      <inkml:trace xmlns:inkml="http://www.w3.org/2003/InkML" xml:id="stk11" contextRef="#ctx0" brushRef="#br2">15660 8398 111 0,'0'0'217'5,"0"0"-144"2,0 0 25 0,0 0-41 1,0 0-34 0,0 0 18 0,0 0 13-2,-33 100 4 2,30-90 9 0,0-1 6 0,3-3 0-1,0 0 6 0,0-6-18 2,0 0-20-4,0 0-3 3,0 0-8 0,0 0-5 0,0 0-9-2,0 0-7 2,0 0-6 0,0 0-2 0,0 0-1-1,0-6 0 0,0-21 9 1,14-7 11 0,4-7-6 0,1-2 7-2,2-10 1 2,4-1-2 0,-1 2 3 1,-1 0 0-1,2 2-4-1,1 4-7 3,-5 2-3-6,-3-2-5 5,-4 4-2-2,-4 8 1 2,-2 5-2-4,-3 8 0 3,0 4 0 0,-5 5-1-1,3 0 0 0,-3 5 1 0,0 7-1 1,0 0 4 0,0 0 1-2,0 9 19 2,0 28 3 1,-13 9-21-2,-1 3-1-1,-1 0-2 3,2-5 0-2,0-5-2 2,8-7 1-4,-2-4-1 3,7-8 0 0,0-8-1 0,0-1 0-1,0-5 0 1,22-6-16 1,11 0 2 0,6 0 13-4,2-20 1 2,-1-9 2 0,-11-5-2 1,-3 4 1-2,-12 6-1 3,-2-1 0-2,-7 4 0 1,-5 2-3-2,0 2 5 2,0 9-4 0,0 8 4 1,0 0 1 0,0 0-3-3,0 22 25 3,0 15-8-3,-7 10-5 0,4-5-8 1,-4-7-1 1,7-3-3 1,0-1-3-3,0-7-7 1,0-4-32 1,0-9-60 0,15-9-78-2,-5-2-114 2,-1 0-312 0</inkml:trace>
    </iact:actionData>
  </iact:action>
  <iact:action type="add" startTime="25283">
    <iact:property name="dataType"/>
    <iact:actionData xml:id="d12">
      <inkml:trace xmlns:inkml="http://www.w3.org/2003/InkML" xml:id="stk12" contextRef="#ctx0" brushRef="#br2">16374 7984 541 0,'0'0'281'4,"0"0"-74"4,0 0-77 1,0 0-41-4,0 0 11 3,0 0-17 0,0 0-18 0,152-39-20-1,-119 31-6 0,-2 3-19 1,-7-1-14 0,-2 2-5-2,-10 4-1 2,-5 0-19 0,-7 0-58 0,0 0-61-2,0 0-59 3,-4 0-157-2,-8 0-345 2</inkml:trace>
    </iact:actionData>
  </iact:action>
  <iact:action type="add" startTime="25524">
    <iact:property name="dataType"/>
    <iact:actionData xml:id="d13">
      <inkml:trace xmlns:inkml="http://www.w3.org/2003/InkML" xml:id="stk13" contextRef="#ctx0" brushRef="#br2">16449 8114 571 0,'0'0'224'4,"0"0"-43"5,0 0-61-2,0 0-41-1,0 0 23 3,0 0-2-2,77-4-20 3,-53 4-27-5,2-4-31 3,-5 4-15-1,0 0-7 2,-11 0-7-4,3 0-60 3,-3 0-90 0,-10 0-49 0,0 0-374-2</inkml:trace>
    </iact:actionData>
  </iact:action>
  <iact:action type="add" startTime="25990">
    <iact:property name="dataType"/>
    <iact:actionData xml:id="d14">
      <inkml:trace xmlns:inkml="http://www.w3.org/2003/InkML" xml:id="stk14" contextRef="#ctx0" brushRef="#br2">16859 7780 430 0,'0'0'276'4,"0"0"-115"2,0 0-30 2,0 0-78 0,0 0 6 0,0 0 10-2,16-23 16 2,-16 23 6 0,10 0 1 0,0 0-24-2,8 0-14 2,6 0-40 0,8 0 8 0,4 0-14-2,-4 0 1 2,-2 0 4 0,-11 0-3 0,-7 0-2-2,-5 0 4 2,-7 0 0 0,0 0 7 0,0 0-10-2,0 7-9 3,-13 9-4-2,-18 3 2 1,4-4 1-2,3-1 1 2,9-4 0 0,2-1 0 0,7-3-1-2,4-6 2 2,2 0-1 0,0 0 4-1,0 4-1 0,0 7-3 0,18 4-4 1,14 4-5 0,-6 5 9-2,-2 1 2 2,-9 2 0 0,-11 3 4 0,1-5-6 2,-5-4 1-3,0-4-2 0,0-7-6 2,-14 2-1-5,-23-5-30 4,-10-3-33 0,-3-4-29 1,24 0-90-3,2 0-90 3</inkml:trace>
    </iact:actionData>
  </iact:action>
  <iact:action type="add" startTime="27343">
    <iact:property name="dataType"/>
    <iact:actionData xml:id="d15">
      <inkml:trace xmlns:inkml="http://www.w3.org/2003/InkML" xml:id="stk15" contextRef="#ctx0" brushRef="#br2">14304 10456 505 0,'0'0'185'3,"0"0"20"4,0 0-54 2,0 0-68-2,0 0 8 0,0 0 15 0,21 0 8 2,-20 0-20-2,-1 0-6-1,0-3-14 2,0 3-16 0,0 0-7 0,0 0-10-2,0 0-17 2,0 0-6 0,0 0-3 0,0 0 5-2,-1 0-4 3,-32 0 8-2,-10 0 25 1,-1 0-38-2,2 0 6 2,-5-2-10 0,-2 2-7 0,-5 0 0 1,2 0 0-2,-3 0 0 2,0 0 0-2,7 0 0-1,1 0 0 2,1 0 0 0,5 0 0 0,-6 0 0-2,5 0 0 2,0 0 0 0,-1 0 0 0,7 0 0-2,-1 0 0 4,3-3 0-4,0-1 0 3,2 4 0-4,-5 0 0 3,1 0 0 0,-1 0 0 0,0-4 0-2,2 4 0 2,-10 0 0 1,3 0 0-2,1 0 0-1,-2 0 0 2,1 0 0 0,4 0 0 0,-2 0 0-2,5 4 0 2,-2 5 0 0,-2-2 0 0,2-2 0-2,1 0 0 3,3-2 0-2,2-1 0 2,7-2 0-4,0 0 0 2,-1 0 0 2,1 0 0-1,-2 0 0-2,-6 0 0 1,-5 0 0 2,-4 0 0-2,1 0 0 0,-1 0 0 0,-2 0 0 1,4 0 0 1,4 0 0-4,-2 0 0 3,-8 0 0 0,2 0 0 1,-6 0 0-4,-3 0 0 4,-3 0 0-2,0 0 0 1,0 0 0-2,4 0 0 2,-2 0 0 0,3 0 0 0,5 0 0-2,-2 0 0 3,5 0 0-1,1 3 0 0,2-1 0-1,6-2 0 1,4 0 0 0,1 0 0 0,6 0 0-3,8 0 0 2,3 0 0 1,1 0 0 0,-3 0 0-2,1 0 0 2,-4 0 0 0,5 0 0 0,-9 0 0-2,0 0 0 2,-4 0 0 0,-4 0 0 0,3 0 0 0,5 0 0-1,0 0 0 2,9 0 0-3,0 0 0 0,4 0 0 2,1 0 0 0,6 0 0 0,-3 0 0-2,3 0 0 2,0 0 0 0,-4 0 0 0,4 0 0-2,0 0 0 2,0 0 0-1,0 0 0 1,0 0 0-1,0 0 0 1,0 0 0 0,0 0 0 0,0 0 0-2,0 0 0 2,0 0 0 1,0 0 0-4,0 0 0 3,0 0 0 0,0 0 0 0,0 0 0 0,0 0 0-2,0 0 0 2,0 0 0 0,0 0 0 0,0 0 0-2,0 0 0 2,0 0 0 0,0 0 0-1,0 0 0 0,0 20 0 1,0 8 0 0,4 3 0-2,5 5 0 2,1-3 0 0,-6 11 0 1,3 8 0-2,-3 6 0-1,-1-3 0 2,-2-4 0 0,-1-1 0 0,5-4 0-2,-3 4 0 2,1 7 0 0,0 2 0 0,1 8 0-2,2 1 0 3,-2-1 0-2,5 2 0 1,-1-4 0-1,-2 0 0 5,-1-7 0-5,0-10 0-1,0 4 0 0,-3-1 0 0,2-1 0 4,3 0 0-3,-4-4 0 0,-3-5 0 0,1 3 0 1,-1-1 0 0,0 4 0-2,0-3 0 2,0-6 0 0,0-2 0 0,0-6 0-2,0-2 0 3,0-2 0-2,0 4 0 2,0-2 0-4,0-1 0 3,0-4 0-1,0-8 0 1,0-4 0-2,0 0 0 2,0 3 0 2,0 3 0-4,0 4 0 0,0 5 0 2,0 0 0 0,4-1 0 0,-4-8 0-2,3-9 0 2,-3-4 0 0,4-4 0 0,-4 0 0-2,2 0 0 3,2 0 0-2,5 0 0 0,19 0 0 0,11 0 0 1,18-4 0 0,12-15 0 0,3 2 0 0,4 1 0-1,-4-1 0 3,-2 10 0-4,-6 1 0 3,1 0 0-4,-8 6 0 3,4 0 0 0,4-4 0-2,3 4 0 2,8 0 0 0,-3-4 0 0,3 1 0-2,-2 0 0 3,-8 1 0-2,-7-1 0 2,-4 1 0-4,-12-1 0 3,2 0 0 0,-6-1 0 0,4 0 0-2,-1 0 0 2,3-4 0 1,10 3 0-2,0-7 0-1,8 5 0 2,0-5 0 0,6 5 0 0,-2 1 0-2,2 0 0 2,1 1 0 0,-1 2 0 1,5 1 0-4,-4-1 0 5,-3-1 0-4,0 4 0 0,-4 0 0 2,5 0 0 0,-8 0 0 0,1 0 0 0,-2 0 0-2,0 0 0 2,2 0 0 1,4 0 0-2,-6 0 0-1,0 0 0 2,-1 0 0 0,-8 0 0-2,-2 0 0 2,-6 0 0 0,-3 0 0 0,-2 0 0 1,1 0 0-4,0 0 0 5,-2 0 0-4,3 0 0 3,-5 0 0-4,-6 0 0 3,-4 0 0 0,-4 0 0 0,0 0 0-2,-5 0 0 1,-9 0 0 3,-5 0 0-5,-1 0 0 2,0 0 0 1,4 0 0 0,-4 0 0-3,0 0 0 4,0 0 0-1,0 0 0 0,0 0 0 0,0 0 0-2,0 0 0 2,0 0 0 0,0 0 0-2,0 0 0 2,0 0 0 0,0 0 0 0,0 0 0-2,0-12 0 2,0-29 0-1,0-19 0 3,7-14 0-3,-7 6 0-1,0-1 0 3,0 1 0-2,0 0 0 2,0-4 0 1,-4 1 0-1,-14 4 0-5,-1-6 0 5,-2 0 0-5,2 0 0 3,6 8 0 1,-3 5 0-1,1 12 0 0,4 4 0 1,-2 8 0 0,3 3 0 0,2 2 0 0,-2 5 0-2,1-6 0 3,-3-2 0-2,0-1 0-1,0-9 0 2,0 6 0 1,1 2 0-4,4 5 0 3,-3 10 0 0,0-1 0 0,5 5 0 1,-4-2 0-1,3 1 0-1,-3 2 0 0,3-2 0 0,-1 5 0-1,-2-2 0 2,1-1 0 0,-1 3 0 0,2-1 0-1,-1 1 0 0,7 0 0 3,-2-1 0-4,-3 1 0 1,0-5 0 0,-1 5 0 1,2-4 0-2,2 5 0 2,0 3 0 0,3 3 0 0,0 6 0 0,-6 0 0-2,6 0 0 2,-1 0 0 0,1 0 0-2,0 0 0 2,-3-4 0 0,0 0-30 0,-5-7-99 0,-3-17-104 0,6 15-95-2,5-4-155 3</inkml:trace>
    </iact:actionData>
  </iact:action>
  <iact:action type="add" startTime="41398">
    <iact:property name="dataType"/>
    <iact:actionData xml:id="d16">
      <inkml:trace xmlns:inkml="http://www.w3.org/2003/InkML" xml:id="stk16" contextRef="#ctx0" brushRef="#br3">21002 7745 748 0,'0'0'248'4,"0"0"-81"1,0 0-36 3,0 0-61 0,0 0-6-1,0 0-2 0,12 0-18 2,-12 0-4-2,-5 0 4-1,-16 12 15 2,-5 4-8 0,-3 8-9 0,-11 5-15-2,-9 2-7 2,-2 3-12 0,2-3-8 1,-1-8 2-4,12 0-1 3,7-13-1 0,6-4-1 0,9-6 1-2,8 0-3 2,4 0 0 0,-1 0-4 3,2-6-6-5,1-27-18 1,2-5 23 3,0-1 6-4,0 1 0 0,0 11 1 2,0 2-3-1,2 6 2 1,14 3 1-2,-5 1 1 2,5 7 0 0,-4 1 1 1,3 5 2-4,3 2 0 3,3 0 5 1,10 0-1-2,2 4 15 0,6 21 5 0,3 8 9 4,5 5-12-3,-5-2 4 0,-2 2 5-2,-5-5-14 0,-7-3 1 1,-2-6-10 0,-8-7-3 0,-10-5-7 1,2-7 0 1,-6-3-5-4,4-2-11 3,0 0-43 0,9 0-50 1,1 0-74-3,6 0-36 4,-15 0-38-3,-2 0-310 1</inkml:trace>
    </iact:actionData>
  </iact:action>
  <iact:action type="add" startTime="42003">
    <iact:property name="dataType"/>
    <iact:actionData xml:id="d17">
      <inkml:trace xmlns:inkml="http://www.w3.org/2003/InkML" xml:id="stk17" contextRef="#ctx0" brushRef="#br3">21447 7872 835 0,'0'0'181'4,"0"0"-19"4,0 0-26 0,0 0-60-1,0 0 14 0,0 0-10 2,0 0-13-2,130-36-13-1,-100 33 0 2,1 0-17 0,-7 3-15 0,0 0-15-2,-3 0-7 2,-8 0 0 0,-12 0-51 1,-1 0-57-3,0 0-29 1,-4 3-116 1,-12 7-137 1,-5 2-453-2</inkml:trace>
    </iact:actionData>
  </iact:action>
  <iact:action type="add" startTime="42236">
    <iact:property name="dataType"/>
    <iact:actionData xml:id="d18">
      <inkml:trace xmlns:inkml="http://www.w3.org/2003/InkML" xml:id="stk18" contextRef="#ctx0" brushRef="#br3">21447 7872 387 0,'5'130'626'4,"23"-130"-483"5,-1 0 57-1,4 0-115 1,1 0-26-4,-1 0-15 2,0 0-18 1,-7 0-21 1,0 0-5-4,-6 0 0 3,1 0-23 0,2 0-66 0,-3-11-71-1,2-12-37 0,-13 11-188 2,-4 1-291-3</inkml:trace>
    </iact:actionData>
  </iact:action>
  <iact:action type="add" startTime="42538">
    <iact:property name="dataType"/>
    <iact:actionData xml:id="d19">
      <inkml:trace xmlns:inkml="http://www.w3.org/2003/InkML" xml:id="stk19" contextRef="#ctx0" brushRef="#br3">22219 7592 555 0,'0'0'246'3,"0"0"-70"4,0 0-44 0,0 0-58 2,0 0 2-4,0 0-1 3,-123 27-3 0,72-2-10 0,5 8-7-2,6 3-7 2,14 8-7 0,10 2-14 0,12 0-11-1,4-2-8 0,13-5-4 3,39-15 1-4,7-10 0 1,7-14-5 0,-2 0-2 4,-6-2-1-4,-15-34 0-1,-5-5 0 2,-11-1 0 0,-4-1-12 1,-15 7-5-4,-8 3-11 4,0 11-27-2,0 6-42 1,0 11-16-3,-27 5-42 3,13 0-40 0,2 0-189 0</inkml:trace>
    </iact:actionData>
  </iact:action>
  <iact:action type="add" startTime="42994">
    <iact:property name="dataType"/>
    <iact:actionData xml:id="d20">
      <inkml:trace xmlns:inkml="http://www.w3.org/2003/InkML" xml:id="stk20" contextRef="#ctx0" brushRef="#br3">22611 7978 707 0,'0'0'197'4,"0"0"-53"4,0 0-64 1,0 0-8-4,0 0-7 2,0 0-29 2,-131 151-26-1,98-128-6-2,7 1-4 2,6-9-7-1,2-6-62 1,9-9-44-1,9 0-112 1,0 0-237-1</inkml:trace>
    </iact:actionData>
  </iact:action>
  <iact:action type="add" startTime="43301">
    <iact:property name="dataType"/>
    <iact:actionData xml:id="d21">
      <inkml:trace xmlns:inkml="http://www.w3.org/2003/InkML" xml:id="stk21" contextRef="#ctx0" brushRef="#br3">23045 7549 296 0,'0'0'263'4,"0"0"-167"5,0 0 65-4,0 0-66 3,0 0 25 0,0 0-11 0,40-26 15-2,-37 26 4 2,-3 31-7 0,3 20-81 0,-1 16-15-1,-2 6 9 0,0 1-13 1,0-8-9 0,0-12-11-2,0-15-2 2,0-16-1 1,0-14-16-2,0-5-27-1,5-4-43 3,2-4-106-2,0-15-64 2,3-2-364-4</inkml:trace>
    </iact:actionData>
  </iact:action>
  <iact:action type="add" startTime="46606">
    <iact:property name="dataType"/>
    <iact:actionData xml:id="d22">
      <inkml:trace xmlns:inkml="http://www.w3.org/2003/InkML" xml:id="stk22" contextRef="#ctx0" brushRef="#br3">18923 9972 616 0,'0'0'245'5,"0"0"-70"3,0 0 4-2,0 0-24 2,0 0-48 0,0 0-10 0,0 0-10-2,51 46-21 3,4-46 6-2,21 0-4 1,20 0-17-2,26 0 4 2,28 0-5 0,20-7-26 0,10 0-24-1,11 5 0 3,7-3 0-3,8 3 0-1,15 2 0 2,20 0 0 4,10 0 0-4,9 21 0-3,5 15 0 0,-8-5 0 3,-10 0 0-1,-19-8 0 1,-20-10 0-2,-32-13 0 2,-35 0 0 0,-24 0 0 1,-38 0 0-4,-24 0 0 3,-24 0 0 2,-17-4 0-2,-8 4 0-2,-6-2 0 1,0 2 0 2,0-7-73-3,-17-4-106 0,-38-1 10 3,15 8-99-2,4 4-91 2</inkml:trace>
    </iact:actionData>
  </iact:action>
  <iact:action type="add" startTime="47468">
    <iact:property name="dataType"/>
    <iact:actionData xml:id="d23">
      <inkml:trace xmlns:inkml="http://www.w3.org/2003/InkML" xml:id="stk23" contextRef="#ctx0" brushRef="#br3">24997 10407 817 0,'0'0'187'5,"0"0"-161"4,0 0 120-2,0 0-56 0,0 0-63 0,0 0 7 1,0 0 42 0,34 0-12-2,-34 0-15 2,0 0 3 0,0 0-7 1,0 0-9-4,-28 0 27 3,-11 0-17 0,-1 0-19 0,-8-9-2-2,-4-1-8 2,-10 3 17 0,-10-3-12 0,-1 3 2 2,-6-2-10-4,0 2 2 3,-3-5 0-4,-6-3-12 3,-6 3 7 0,-3-7-7 0,-8-3 2 0,2 2 4-2,-5 1 0 2,-2 3-1 0,4 2-4 0,-1 1 5-2,9 4-6 3,1-1 2-2,5-1-2 2,2-2-1-4,3-3-2 3,3 1 1 0,3-2-1 0,4 1 0-1,-4-1 2 0,5 3-3 2,-5 1 0-2,-4 2 0-1,4-1 0 2,-4 2 0 1,0-4 0-4,2 1 0 3,4 2 0 0,10 3 0 0,4 1 0 0,0 7 0-2,6 0 0 3,-2 0 0-2,-2 0 0 2,2 0 0-4,2 0 0 3,4 0 0 0,7 0 0-2,2 0 0 2,3 0 0 0,4 4 0 1,1-1 0-4,4-1 0 3,3 1 0 0,1 0 0 0,3-1 0-2,2 4 0 2,-2 0 0-1,-4 1 0 1,0 3 0-1,2-6 0 0,-1 1 0 2,-1 3 0-2,4-2 0-1,-4 3 0 2,4-7 0 0,-1 4 0 0,1-4 0 0,0 4 0-1,-5 3 0 0,2-4 0 2,1 0 0-4,-6-3 0 3,2 5 0 0,1-4 0 1,-2-1 0-4,0 3 0 3,2 4 0 1,-5-4 0-2,-3 3 0 0,4-1 0 1,-2-5 0 0,2 0 0-1,7-2 0 1,-5 3 0-1,6 0 0 0,-2-1 0 1,2 2 0 1,1 1 0-3,6-3 0 1,0-2 0 2,1 4 0-3,7-4 0 1,6 0 0 1,0 0 0 0,7 0 0-2,0 0 0 2,0 0 0 0,0 0 0 0,0 0 0 0,0 0 0-2,0 0 0 2,0 0 0 0,0 0 0-2,0 0 0 4,0 0 0-2,0 0 0 1,0 0 0-4,0 0 0 2,0 0 0 1,0 0 0 0,0 0 0-1,0 0 0-1,0 0 0 2,0 0 0 0,0 0 0 0,0 0 0-2,0 0 0 2,0 0 0 0,0 0 0-2,0 0 0 2,0 0 0 0,0 0 0 0,0 0 0-2,0 0 0 2,0 0 0 0,0 0 0 0,0 7 0 0,7 24-9-1,23 12-97 0,7 12-176 3,-25-33-13-4,1-3-199 1</inkml:trace>
    </iact:actionData>
  </iact:action>
  <iact:action type="remove" startTime="50216">
    <iact:property name="style" value="instant"/>
    <iact:actionData xml:id="d24" ref="#d23"/>
  </iact:action>
  <iact:action type="add" startTime="50233">
    <iact:property name="dataType" value="strokeEraser"/>
    <iact:actionData xml:id="d25">
      <inkml:trace xmlns:inkml="http://www.w3.org/2003/InkML" xml:id="stk24" contextRef="#ctx0" brushRef="#br4">30075 13478 600 0,'0'0'360'21,"0"0"-243"-21,0 0 63 0,0 0-83 4,0 0-97 4,0 0-2-2,15 5-39 3,-30 14-68-2,2-5-205 1</inkml:trace>
    </iact:actionData>
  </iact:action>
  <iact:action type="add" startTime="52735">
    <iact:property name="dataType"/>
    <iact:actionData xml:id="d26">
      <inkml:trace xmlns:inkml="http://www.w3.org/2003/InkML" xml:id="stk25" contextRef="#ctx0" brushRef="#br3">25292 10436 636 0,'0'0'186'4,"0"0"-72"1,0 0 10 3,0 0-70-1,0 0-17 1,0 0 9-2,-52 25-7 2,38-16-10 0,-4-1 0 0,-1 0 11-1,2-2 10 0,3 2-3 1,-1-2-3 0,1-1-3-1,-2 0-7 0,-2 2-10 2,-2-2-1-2,0-1-11 0,-1 0 1 0,0 0-2 2,5-4 8-2,-2 0-7-1,5 0 3 2,1 0-1 1,3 0 2-2,-2 0-3-1,1 0 4 2,2 4-1 0,-9-4-10 0,5 0 4-2,1 0-5 2,-9 0 0 0,6 0-4 0,-4 0 6 2,0 0 4-4,-4 0-4 3,0 0-2-2,-1 0 0-1,-5 0 1 1,1 0-2 2,-9 3 6 1,5-1-3-5,1 1 3 3,-4 0-3-1,7-1-2 1,-6 0-1-3,-1 2 2 3,-7-4-3 0,1 3-1 1,-2 2 2-4,1 0-1 4,-1 1 1-1,-1 2-4 0,-3-5 2-2,-1-1-2 1,-3 2 0 2,2-1-1-2,-7-2 2-1,0 3-1 3,-3-4 1-2,0 0-1 1,3 0 5-2,4 0-6 2,-1 2 2 3,4 1-1-2,1 0 0-4,5 0 1 2,4 3-2-1,-1-6 2 2,3 2 0-2,1-2 0 2,-2 0-1 0,5 0 0 0,4 0-1 0,0 0 2-2,1 0 0 4,-4 6 0-2,-5 0 0-3,8 1 1 2,-3-1 0 1,2-2 1 0,-2-4-3-1,0 0 0 1,-2 0-1 0,2 0 1 0,-1 0 0-2,1 0 1 4,-7 3-1-4,-2 1 1 2,2 1 2-2,-7-2-1 2,-5-1-2 0,3-2 2 0,-9 0-2-1,1 0 0 0,-2 0 0 2,-1 0 0-2,-3-5 0-1,-7-4 1 2,1-1-1 0,-4 0 2 0,1-2-1-2,-4 1-2 3,5-2-2-2,-3 6-1 1,0 2 4-2,3 5 0 3,-7 0-2 2,0 0 4 0,-2 0-3-9,1 0 2 3,8-2-2 2,-3 0 2 1,7 2-1 0,0-4 2-2,7 4-2 4,-2 0 1-4,2 0 0 0,3 0-1 3,-3 0 1-2,1 0 2 2,-2 0-2-3,3-6-1 1,-2 1 0 2,3-3 0-1,-3 2 0-3,6 1 1 3,1 0-2 0,-4 5 2 0,2 0 3-2,-4 0-2 2,2-3-2 0,-5-1 2 0,0-6-1 0,-2-7-1-2,-1 1 0 4,-8-3 0-4,-2-3 0 1,-2 6 0 0,-1-3 2 1,0 5-4 0,2 3 2-2,4 3-1 2,-3 1-4 0,3 0 5 1,-3 7 0-4,-3-3 2 3,1 3-2 0,-1 0-2 0,0-2 2-2,0 2 3 2,0 0-2 1,4-4-1-2,1 4 2 0,-2 0-2 0,-2 0 1 3,3 0 4-4,-3 0-4 0,-1 0 3 1,3 0-3 1,-3 0 4 0,2 0-4-1,11 0 2 1,2 0-2-1,6 0 0 3,7 6 1-5,2-3-2 3,-4 0 4 0,2 2-3-1,6 1 7-1,-4 2-5 2,6 1 4 1,2-1-7-2,4-4 6 2,4 6-6-3,-5-5 1 5,7 3 3-6,0 0-3 1,-3-3 1 2,7 2-1 0,-2-6-2 0,4 3 1-3,-6-4-1 5,-3 2 0-3,-2-2 1 2,-6 0-1-4,-6 0 1 2,-8 0-1 2,-2 0 0-1,3 0 1-2,-1 0 0 2,6 3 0 0,2 5 1 0,3-2-1-1,-2 4 0 0,2-4-1 3,6 3 1-4,2-5 0 0,1 2 0 2,3-1 0 0,-1 1 3 0,7-4-3-2,3 2 0 3,2 0 0-2,10 0 0 2,-3 1 0-3,1-2 0 1,1 2-1 1,-7 4 2 0,0 1-2-2,-8 4 2 3,-5-1-2-2,3 2 0 2,2-7 0-2,4 0-4-1,10-4 0 2,8-3 2 0,-3-1 0-2,6 0 2 2,0 4 2 0,0-4 2 0,-1 12-2-2,1 14-1 2,0 17-4 0,0 15 2 0,0 2 2-2,0 5 0 3,0 7 0-1,0 5 0-1,0 4 1-1,0-1 0 2,0-9 0 1,0-7 1-1,0 3-3-1,0-2 1 0,0 6 0 2,0 4 0-2,0 4 0 0,0 3 0 0,0 0 0 1,0 3 1 0,0-5 0-2,0-10 0 2,0-5 0 0,0-15-1 0,0-9 0-2,0-2 1 2,0-4-1 0,0 6 0 1,0-5 0-4,0-7 0 3,0-3 2 0,0-13-2-1,0-2 0 0,0-8 0 0,0 2 0 1,0-1 3 0,0-3 1-1,0 5 0 0,0-2-3 1,0-4 3 0,0 0-3-2,0 0 4 2,0 0-4-1,17 0 3 3,21 2-1-6,10 5-1 5,10 3 1-2,6 0 1 2,1 1 6-3,7 1 2 2,-7-2-12 0,10 4 0-1,-2-2 0 1,6 8 0-2,6-1 0 3,7 3 0-1,-4 1 0-2,7-1 0 3,-2-5 0-1,-11-1 0-1,2-6 0 2,0-5 0-2,-5-5 0 0,5 5 0 2,-1-5 0-5,8 6 0 4,-4-2 0 1,2-4 0-2,-2 0 0 0,-2 0 0 0,-5 0 0 2,-1 0 0-1,-2 0 0 0,-4-6 0-2,-4-11 0 4,-10 1 0-4,1 5 0 0,-11 3 0 2,-5 0 0 0,-1 8 0 0,0-3 0-2,-4 3 0 2,5-4 0 0,-2 2 0 1,1 0 0-4,-4-1 0 4,1-2 0-2,2-2 0-1,0 3 0 2,5-4 0 0,-2 3 0 0,0 1 0 0,7 1 0-1,-2 3 0 0,0 0 0 2,5 0 0-2,-3 0 0-1,-2 0 0 2,6 0 0 0,-1-3 0-2,3-3 0 2,0-4 0 0,0 3 0 0,-2-3 0 2,3 3 0-6,2 4 0 6,0 0 0-4,2 3 0 2,1 0 0-2,1 0 0 2,-2 0 0 0,8 0 0 0,0 0 0-1,3 0 0 0,8 0 0 3,-1 0 0-6,5 8 0 4,2 7 0 0,1 1 0 0,-3 1 0-1,4-2 0 0,-8-4 0 1,0-3 0 1,-9-2 0-1,3 0 0-3,-1-6 0 4,2 0 0-2,8 0 0 1,-3 2 0-2,3 1 0 2,-1 2 0 0,2-5 0 0,0 7 0-1,-4-7 0 0,-7 0 0 2,2 0 0-4,-6 0 0 3,4 0 0 0,1 0 0 0,3 0 0 0,3 0 0-2,1 0 0 3,-1 0 0-2,-1 0 0 2,4 0 0-4,0 0 0 4,-4 0 0-2,-3 0 0 2,-2 0 0-4,-7 0 0 3,8 0 0 0,-4 0 0 0,6 0 0-1,0 0 0 0,0 0 0 3,3 0 0-4,-3 0 0 0,2 0 0 2,8 0 0 0,-3-12 0-2,2 4 0 2,-6-1 0 1,-9 7 0-2,-4 2 0 2,-8-3 0-4,-4 3 0 4,-4-3 0-2,-8-3 0 1,1-1 0-2,-6-1 0 2,-4-1 0 0,-3 1 0 0,-5 3 0 0,-4-1 0-2,0 3 0 3,1 0 0-2,-2 1 0-1,0 0 0 2,-4-2 0-1,-2 4 0 1,-8-3 0-2,3 3 0 3,-3-3 0-2,-1 3 0 3,5 0 0-6,5 0 0 4,1 0 0 1,0 0 0-2,4 0 0-1,-6 0 0 2,3 0 0 0,-5 0 0-2,1 0 0 3,-5 0 0-1,-1 0 0-1,1 0 0 1,-4 0 0-2,-4 0 0 2,0 0 0 16,-3 0 0-24,1 0 0 0,-1 0 0 7,0 0 0 0,9 0-6-2,-1-32-12 5,5-18 16-2,-5-10 0-1,2-10 1 1,-4-4 0-2,0 0 2 2,1 0 0 1,-6 13-1-4,3 8-1 5,-4 8-1-4,0 4 2 3,0 0 0-2,0-2-2-1,0-1 2 3,0-8 0-2,0-3 1 2,-5-3 0-4,-5-5-1 4,-2 3 0-1,5 3 0-3,2-1 0 3,-2 6 0 0,4 3-1 0,0 8 2 0,0-1-2-2,-1-2 2 2,0 1 0 0,-5-6-1 0,2-3 0 0,-3-3 0-1,5 1 0 1,-2-3 0-1,1 4 0-1,6 13 0 2,0 11 0 1,0 14 1-2,0 3 0-1,0 2-1 3,0-4 1-2,0-2-2 3,0-1 1-6,0-7 0 4,0-7-1 0,0-3 2 0,0-2-1-2,0-3 1 2,0 6 0 0,0 7 0-2,0 1-2 2,0 8 0 0,0 3 1 1,0 7 0-4,0 4-1 3,4 3 0 0,-4 0 0 0,0 0-14 0,0 0-100-2,0 0-77 2,0 0-113 0,0 12-132 1</inkml:trace>
    </iact:actionData>
  </iact:action>
  <iact:action type="add" startTime="62483">
    <iact:property name="dataType"/>
    <iact:actionData xml:id="d27">
      <inkml:trace xmlns:inkml="http://www.w3.org/2003/InkML" xml:id="stk26" contextRef="#ctx0" brushRef="#br5">24882 10196 57 0,'0'0'68'4,"0"0"11"1,0 0-23 2,0 0-38 1,0 0-1 0,0 0 0-2,0 0 39 2,-16-7 6 1,16 4 38-2,0 3 46-1,-3 0 10 2,3 0-23 0,0 0-9 0,0 0 8-2,0 0-5 2,0 0-5 1,0 0-32-2,0 0-4-1,0 0-11 3,0 0-13-1,24-7-16-1,10 3-6-1,-1 0 12 2,6 0-8 0,11 0 0 0,7-3-12-2,7 1-26 5,6-5-6-4,5 3 0 1,6-3 0 0,0 5 0-2,1-2 0 2,1 5 0 0,1 0 0-2,4 1 0 2,3-1 0 0,10-1 0 0,-1 4 0-2,-2-1 0 3,-7 1 0-2,-9 0 0 3,-3 0 0-6,-3 0 0 4,-2 0 0 0,3 0 0 0,5 5 0-2,-4 6 0 3,-4-3 0-2,1 0 0 1,-9-4 0 0,-2-3 0-2,-8 3 0 2,-2-4 0 0,-5 0 0-2,2 0 0 2,0 0 0 0,4 0 0 0,7 0 0-2,4 0 0 3,12 0 0-2,9 0 0 4,1 0 0-8,3 0 0 4,-6 0 0 2,0 0 0-1,-2 0 0-2,-7 12 0 2,-4 1 0 1,-2 2 0-2,-3 0 0 0,0-5 0 0,-3 0 0 2,-1-3 0-2,2-4 0-1,-1 3 0 2,2-6 0 1,0 1 0-2,2-1 0-1,0 0 0 3,-5 0 0-2,1 0 0 2,-4 0 0-4,-8 0 0 3,-9 0 0 0,-12 0 0 0,-17 0 0-2,-7 0 0 2,-7 0 0-1,0 0 0 1,-25-17 0-1,-45-20 0 0,-32-15-164 2,44 26-183-2,3 11-264-1</inkml:trace>
    </iact:actionData>
  </iact:action>
  <iact:action type="add" startTime="64035">
    <iact:property name="dataType"/>
    <iact:actionData xml:id="d28">
      <inkml:trace xmlns:inkml="http://www.w3.org/2003/InkML" xml:id="stk27" contextRef="#ctx0" brushRef="#br5">27308 7578 340 0,'0'0'231'5,"0"0"-74"3,0 0-15-5,0 0-35 5,0 0-8 1,0 0 4-2,0 0-23-1,12-13-3 2,-12 21-10 0,-11 19-21 0,-11 7-3-2,-2 6-13 3,-7 9-3-2,-3 4 5 1,-2 4-13-2,0-3 3 2,-2-4-10 0,8-9 3 0,-2-5-11-2,3-6-2 5,5-8-1-4,6-8 0 0,10-9-2-1,5-5 1 2,3 0 0 0,0 0 0-1,0 0 0-1,0 0-6 3,11-28 6 0,17-11 7-2,8-9-3-1,3-10-4 3,5-5 0-2,4-8-1 2,0 0 2-3,-6 8-1 1,2 5 0 2,-8 14 3-2,-9 15-3 0,-1 13 7 0,-12 4-1 2,1 10 3-3,-2-1 0 3,-2 3-3-3,5 0 3 2,-4 0 6-2,4 3 7 3,-2 16-1-1,-4 5-1 2,-3 2-12-3,-7 3-5 0,0-1-3-1,0 1 2 1,0-3-4-1,-7-6 2 2,-6-5-1 0,-5-1 2 0,7-4-2-2,1 1 2 3,-3-5 0-2,10 1-1 2,-2 3 1-1,-1 1 1-3,3 1-2 3,-1 3 1 0,-2 1 0 1,3-1-2-4,-2 1 1 3,1-3-1 0,4-2-1 0,-3-1 0-1,3-3 1 0,0-5-1 1,0 4 1-2,0 2 0 2,0 0 1 0,3 7 2 0,9-3 3 0,-2 2-4-1,-1 0 5 0,-4 2 1 2,-5-5 0-2,0 2 2-2,0 3-5 4,0-1-1-1,0-1-1 0,-10 3-4-2,-19-5 1 2,-9-3 0 0,4 3-2 0,-6-11-2-2,5-1-35 2,5 0-59 0,9 0-35 0,17 0-115-2,4 0-89 2</inkml:trace>
    </iact:actionData>
  </iact:action>
  <iact:action type="add" startTime="65188">
    <iact:property name="dataType"/>
    <iact:actionData xml:id="d29">
      <inkml:trace xmlns:inkml="http://www.w3.org/2003/InkML" xml:id="stk28" contextRef="#ctx0" brushRef="#br5">27745 7814 498 0,'0'0'267'4,"0"0"-35"3,0 0-41 1,0 0-45 0,0 0-13-1,0 0-30 0,0 0-35 2,28-8-11-2,-9 8-18-1,2 0-6 2,3 0-3 0,4 0-16 0,-1 0-3-2,-3 0-10 2,4 0-1 0,-7 0 0 0,-7 0-7-2,-4 0-35 2,-10 0-41 0,0 0-60 0,0 0-82-2,-3 0-99 2,-10 0-367 0</inkml:trace>
    </iact:actionData>
  </iact:action>
  <iact:action type="add" startTime="65495">
    <iact:property name="dataType"/>
    <iact:actionData xml:id="d30">
      <inkml:trace xmlns:inkml="http://www.w3.org/2003/InkML" xml:id="stk29" contextRef="#ctx0" brushRef="#br5">27745 7814 657 0</inkml:trace>
    </iact:actionData>
  </iact:action>
  <iact:action type="add" startTime="65539">
    <iact:property name="dataType"/>
    <iact:actionData xml:id="d31">
      <inkml:trace xmlns:inkml="http://www.w3.org/2003/InkML" xml:id="stk30" contextRef="#ctx0" brushRef="#br5">27745 7814 657 0,'38'175'282'1,"-38"-175"-109"-1,3 0-36 0,5 0-54 0,5 0 17 0,5 0-28 0,4 0-16 4,0 0-8 3,5 0-26 1,1 0-14 0,-1 0-7-2,1 0-1 2,-2 0-8 0,-5 0-34 0,0-5-68-1,-7-7-69 0,-14 8-130 1,0 0-581 0</inkml:trace>
    </iact:actionData>
  </iact:action>
  <iact:action type="add" startTime="66007">
    <iact:property name="dataType"/>
    <iact:actionData xml:id="d32">
      <inkml:trace xmlns:inkml="http://www.w3.org/2003/InkML" xml:id="stk31" contextRef="#ctx0" brushRef="#br5">28525 7641 450 0,'0'0'132'4,"0"0"-25"3,0 0-38-1,0 0-29 2,0 0 14 0,0 0-23 0,0-3 5-2,-11 3 5 3,-5 0-12-2,-11 0 33 1,-5 6-6-1,-10 18-12 0,-5 9-5 1,5 3-12 0,-1 5-9-2,14 3-1 2,8 0 2 0,8 2-9 1,13-5 0-5,0-7-4 11,13-7 15-11,37-8-9 2,15-11-3 2,7-8 2-2,4 0-7 2,-2-23 3 0,-14-20-7 0,-10-10 0-2,-18-9 0 4,-13 1-1-4,-10 9 0 1,-9 16-3 0,0 9 0 1,0 8-28 0,-17 9-47-2,-11 10-50 3,14 0-112-2,1 0-376 2</inkml:trace>
    </iact:actionData>
  </iact:action>
  <iact:action type="add" startTime="66433">
    <iact:property name="dataType"/>
    <iact:actionData xml:id="d33">
      <inkml:trace xmlns:inkml="http://www.w3.org/2003/InkML" xml:id="stk32" contextRef="#ctx0" brushRef="#br5">28831 8087 571 0,'0'0'238'7,"0"0"-110"-4,0 0-39 5,-44 142-56 0,6-108-18 0,4-10-14-2,5-7-2 2,1-7-11 0,25-10-84 0,3 0-266-1</inkml:trace>
    </iact:actionData>
  </iact:action>
  <iact:action type="add" startTime="66725">
    <iact:property name="dataType"/>
    <iact:actionData xml:id="d34">
      <inkml:trace xmlns:inkml="http://www.w3.org/2003/InkML" xml:id="stk33" contextRef="#ctx0" brushRef="#br5">29210 7677 458 0,'0'0'290'4,"0"0"-102"5,0 0-70-4,0 0-71 3,0 0-12 0,0 0 6 0,23 151-22-2,-23-113-3 2,0-2-13 0,0-6-3 0,-3-6-2-2,-1-5-25 2,4-10-85 0,0-9-109 0,0 0-354-2</inkml:trace>
    </iact:actionData>
  </iact:action>
  <iact:action type="add" startTime="67058">
    <iact:property name="dataType"/>
    <iact:actionData xml:id="d35">
      <inkml:trace xmlns:inkml="http://www.w3.org/2003/InkML" xml:id="stk34" contextRef="#ctx0" brushRef="#br5">29607 8098 549 0,'0'0'167'1,"0"0"-41"9,0 0-58-4,0 0-51 0,0 0-13 3,-74 141-4 0,55-134-16-2,2 3-67 0,17-10-162 0,0 0-223 1</inkml:trace>
    </iact:actionData>
  </iact:action>
  <iact:action type="add" startTime="67497">
    <iact:property name="dataType"/>
    <iact:actionData xml:id="d36">
      <inkml:trace xmlns:inkml="http://www.w3.org/2003/InkML" xml:id="stk35" contextRef="#ctx0" brushRef="#br5">29990 7694 263 0,'0'0'354'5,"0"0"-251"3,0 0 26 0,0 0-55-2,0 0-27 2,0 0 3 0,130 59 3 0,-117-22-6-3,-5-1-8 4,-8 6-22-1,0 2 0 0,-12 0-11-2,-28-5-6 2,-5-16 0 0,-3-11-1 0,-1-12-2-2,6 0-11 2,7-22-21 0,10-14-2 0,16-2 12-2,10 9 9 2,0 9 10 0,0 9 6 0,9 11 1-3,12 0 13 4,6 0 1-1,7 17 3-1,5 4-11-1,4 4-1 2,3 0 1 0,-4-3-4 1,-6-4-3-3,-10-2 0 2,-3-4-6 0,-13-5-58 0,-10-7-214-2,0 4-416 2</inkml:trace>
    </iact:actionData>
  </iact:action>
  <iact:action type="add" startTime="67910">
    <iact:property name="dataType"/>
    <iact:actionData xml:id="d37">
      <inkml:trace xmlns:inkml="http://www.w3.org/2003/InkML" xml:id="stk36" contextRef="#ctx0" brushRef="#br5">30409 8131 574 0,'0'0'169'1,"0"0"-50"2,0 0-34 6,-7 144-42-2,-15-108-34 4,-4-7-4-8,7-5-5 5,2-7-4 0,5-15-36 0,10-2-131-2,2 0-237 2</inkml:trace>
    </iact:actionData>
  </iact:action>
  <iact:action type="add" startTime="68165">
    <iact:property name="dataType"/>
    <iact:actionData xml:id="d38">
      <inkml:trace xmlns:inkml="http://www.w3.org/2003/InkML" xml:id="stk37" contextRef="#ctx0" brushRef="#br5">30598 7622 102 0,'0'0'468'5,"0"0"-374"2,0 0 41-1,0 0-59 2,0 0 0 0,0 0-5 0,119-19-13-2,-85 19 3 3,-5 0 5-2,2 12-23 2,-4 11-13-2,-11 3 7-1,-8-2-15 2,-8 1-9 0,0 2-11-2,-3 1-2 2,-28-4-2 1,-4 0 2-2,-5-2-3-1,5-3 2 2,6-2 1 0,7 0 0 0,8-3 1-2,7-4 2 2,4-3-2 0,3 3 2 0,0-3 1-2,0 10-3 6,13-1-1 0,11 3 2-9,7 8-2 5,-4-1 0-3,0 4 0 2,-6-4 3 1,-7 0-2-2,-3-9 6 2,-9-4-6 0,-2-5-1 0,0 4-3-1,-2 3 1 0,-29 0-1 1,-4 1 0 0,-7-6-4-1,-5 2-34 0,-11-8-30 2,34-4-88-2,2 0-228 0</inkml:trace>
    </iact:actionData>
  </iact:action>
  <iact:action type="add" startTime="70130">
    <iact:property name="dataType"/>
    <iact:actionData xml:id="d39">
      <inkml:trace xmlns:inkml="http://www.w3.org/2003/InkML" xml:id="stk38" contextRef="#ctx0" brushRef="#br5">22909 12524 591 0,'0'0'246'3,"0"0"-242"4,0 0 81 0,0 0 64 2,0 0-99-4,0 0-14 4,0 0 12-2,0 45 15 1,0-45-4-2,0 0-2 2,0 0-3 0,-13 0-5 0,-5 0 14-1,-4 5-12 0,10-3-17 1,3 4-3 0,-2-2-8-2,1-4-2 2,-5 4 11 0,1 1 4 0,-5 3 6-2,1-2-20 3,-9 0 0-2,7-1-7 2,-2-3-1-4,2-2-6 4,0 0-2-2,3 0 4 2,-1 0-9-4,4 0 10 3,-9 0-2 3,2 0 10 3,0 0-15-12,-3 0 6 4,6 0-9 1,-1 0 4 0,1 0 2-1,0 0-7 2,-5 0 9 0,3 0-5 0,5-5 5-2,-5 3-7 3,7-1 1-2,-2-4-3 2,-3 5 2-4,-2 2-2 3,3-2 7 0,-4 2-4 1,0 0-2-4,-1 0 6 3,-2 0-5 0,-4 0 8 0,1 0-10 0,-1 0 0-2,1 0 0 3,1 0 0-1,-3 0 0-3,0 0 0 3,-1 0 0 0,8 0 0 0,-2-3 0-2,-2 3 0 3,5 0 0-2,-3 0 0 3,-3 0 0-5,-1 0 0 2,-2 0 0 1,-3 0 0 0,2 0 0-2,-2 5 0 2,-4-3 0 0,2 5 0 0,3-4 0-1,-8-3 0 0,1 2 0 2,-6 3 0-2,-5 1 0 0,0 0 0 0,-5-4 0 2,-5 1 0-1,1-3 0-2,1 0 0 3,-2 0 0-2,2 0 0 2,3 0 0-4,4 0 0 3,-3 0 0-1,6-3 0 2,-2-1 0-3,-4-6 0 2,7 5 0 0,-2 0 0 0,4 2 0 0,-6-1 0-2,7 4 0 3,-1 0 0-2,2 0 0-1,-2 0 0 2,-1 0 0 0,-4 0 0 0,0 0 0-2,-2 0 0 3,-6 0 0-2,-1 0 0 2,-3 0 0-4,-2 0 0 3,-9 0 0 0,-2 0 0 0,1 0 0-2,-3 0 0 2,8 0 0 0,-1 0 0 0,1-7 0 0,1-5 0-2,-5 0 0 4,4 3 0-4,-8 3 0 0,1-1 0 2,3 4 0 0,1 0 0 0,-1 0 0-2,5 3 0 3,2 0 0-2,-1 0 0 2,2 0 0-4,5 0 0 3,-2 0 0 0,7 0 0 0,0 0 0-2,5 0 0 2,4 0 0 0,-2 0 0 0,1-7 0-1,2-3 0 0,3 3 0 3,0-3 0-4,-1 3 0 0,1-5 0 2,-3 5 0 0,1-3 0 1,-1 0 0-4,-7 0 0 4,0 1 0-2,-9-1 0 2,-3-1 0-4,-3-1 0 4,-8 2 0-2,-7-4 0 1,2 2 0-2,-2 5 0 2,0-1 0 0,0 3 0 0,-2-2 0-1,-7 3 0 0,4-2 0 3,-3-1 0-4,-2-2 0 0,6 0 0 2,1 4 0 0,4 0 0 0,-1 5 0-2,1 0 0 3,7 0 0-2,-1 0 0 2,4 0 0-4,4 0 0 3,3 0 0 0,1 0 0 0,-1-7 0-2,5-1 0 2,1 6 0 0,-4 2 0 0,3 0 0 0,-2 0 0-2,1 0 0 3,-5 0 0-2,1 0 0-1,-5 2 0 2,-1 10 0 0,-2-4 0 0,-4-3 0-2,1 1 0 3,3-3 0-2,6-3 0 2,-2 3 0-4,0-1 0 4,0 2 0-2,4 1 0 1,-3 0 0-2,0 2 0 2,-3 3 0 0,0-3 0 0,-2 3 0-1,3-3 0 0,1-5 0 2,3 1 0-2,2-3 0-1,8 0 0 2,0 0 0 0,5 0 0 0,3 5 0-2,-6 4 0 3,1 1 0-2,-3 0 0 2,-1-1 0-4,-5 1 0 3,-2-3 0 0,-4-3 0 0,8-4 0-2,-3 0 0 2,3 0 0 0,-6 0 0 0,3-4 0-1,-3-6 0 0,-4 1 0 3,-4 4 0-4,-4-1 0 0,-2 0 0 2,0 5 0 0,3-5 0 0,-1 3 0-2,5-2 0 3,0 1 0-2,-4 3 0 2,-5-3 0-4,-1 1 0 3,-2 3 0 0,2 0 0 0,0-2 0-2,2 2 0 2,5 0 0 0,-3 0 0 0,7 0 0 0,-3 0 0-2,5 0 0 4,-3 0 0-4,7-7 0 0,-2 0 0 2,0-3 0 0,-3 0 0 0,6-6 0-2,-2 6 0 4,-2-1 0-4,5 5 0 4,-1 4 0-6,-3-1 0 4,-2 3 0 0,-5 0 0 1,-5 0 0-4,-3 0 0 3,-8 0 0 0,7 0 0 0,-2 0 0 0,-1 0 0-2,2 0 0 3,-5 0 0-2,1 0 0-1,-6 3 0 2,-1-3 0 0,1 0 0 0,-1 0 0-2,8 0 0 4,-2 0 0-4,7-3 0 3,2-2 0-4,2 2 0 3,4-1 0 0,6 4 0 0,-3 0 0-2,2 0 0 2,-4 0 0 0,-6 0 0 0,6 0 0 0,-4 0 0-2,0 0 0 3,6 0 0-2,-12 8 0-1,-2 1 0 2,-2 3 0 0,-8-4 0 0,-6-2 0-1,1-1 0 1,2-3 0-1,1 4 0 3,0 1 0-6,1 0 0 4,-1 0 0 0,-5 3 0 0,5-1 0-2,4 3 0 3,4-2 0-1,4 5 0-1,6-2 0 2,3-3 0-4,3-1 0 5,6-3 0-4,0-4 0 1,2 0 0 0,3 2 0 0,-3-4 0 2,4 3 0-3,2 0 0 4,3-1 0-4,2 1 0 1,-1-1 0 0,0-2 0 1,-3 0 0 0,0 0 0 1,3 0 0-4,4 0 0 3,1 0 0 0,6 0 0 0,4 0 0 0,4 6 0-2,2-2 0 3,0 0 0-2,2 2 0-1,1-4 0 2,-3 3 0 0,1 1 0 0,0-2 0-2,-1-2 0 3,-7-2 0-2,1 0 0-1,-2 0 0 2,-2 0 0 0,-2 0 0 0,-2 0 0 0,-2 0 0-2,2 0 0 2,-7-2 0 1,0 2 0-2,-2-4 0 1,-1 0 0-2,4 4 0 4,-1-2 0-6,3 2 0 4,7-1 0 0,8 1 0 0,10 0 0 0,5 0 0-3,5 0 0 4,-7 0 0-2,4 0 0-1,-4 0 0 2,-5 0 0 0,-8 0 0 0,-4 7 0 0,1 4 0-1,-2-3 0 0,1 0 0 1,-1 4 0 1,-2-1 0-3,-8 0 0 2,-3 1 0-1,-3-8 0 2,2 1 0-4,1 1 0 3,3-4 0 0,-1 4 0-1,3 0 0 0,0-1 0 3,1 3 0-4,-6 0 0 0,0 0 0 2,-4-3 0 0,-5 1 0 0,-12 0 0 0,-9-2 0-2,-3-4 0 2,-7 0 0 1,10 0 0-1,4 0 0-3,7 1 0 3,7 5 0 0,3 2 0-2,9-3 0 2,13 1 0 0,15-3 0-1,11 0 0 1,14-3 0-1,2 0 0 2,0 0 0-2,0 0 0 1,0 0 0-2,0 0 0 2,-5 0 0 0,5 0 0 0,-1 2 0-2,1-2 0 2,0 0 0 0,0 0 0 0,-4 0 0-2,4 0 0 2,0 2 0 0,-3 21 0-2,3 23 0 2,0 27 0 1,0 26 0-2,0 13 0 0,0 4 0 0,7-4 0 2,7-3 0-2,-1-13 0 2,-5-5 0-4,2-7 0 3,-1 12 0 1,-9 0 0-2,0 2 0-1,0 1 0 3,0-12 0-1,0-10 0-1,0-13 0-1,0-16 0 2,-3-16 0 0,0-15 0 0,3-9 0-2,0-5 0 2,0-3 0 0,0 0 0 0,0 0 0-2,0 0 0 4,0 0 0-4,0 0 0 2,0 0 0-2,0 0 0 2,0 0 0 0,0 0 0-2,0 0 0 2,0 0 0 0,0 0 0 0,0 0 0 0,0 0 0-2,0 0 0 2,0 0 0 0,0 0 0 0,0 0 0-2,0 0 0 2,0 0 0 0,0 0 0 0,0 0 0-2,8 0 0 4,29 0 0-4,12 0 0 3,9 0 0-4,0 8 0 4,6 1 0-2,6 5 0 0,5-2 0 0,17 3 0 1,6-3 0 1,8 3 0-1,0-1 0-3,1 0 0 3,-4-4 0 0,3 2 0 0,7-2 0-2,5 4 0 2,8-4 0 0,-5 2 0 0,0-8 0-2,-1 0 0 3,3-4 0-2,-3 0 0 1,4 0 0-2,-6 0 0 1,-1 0 0 2,0-13 0-3,-7-4 0 2,9 5 0 0,-8 0 0 1,-5-3 0-2,-2 8 0-1,-15 1 0 2,-8 6 0 0,-1 0 0 0,-4 0 0-2,3 0 0 2,3 0 0 0,7 0 0 0,-4 0 0-2,2 0 0 4,2 0 0-4,-3 0 0 3,1 0 0-4,4 0 0 3,0 7 0 0,1 5 0 0,2 1 0-2,-3-5 0 2,3 1 0 0,-5-4 0-1,1 3 0-1,2-1 0 3,0 2 0-1,5 3 0-2,6 0 0 2,7-2 0 0,0 4 0-1,0-1 0 2,0-2 0-3,-3-3 0 4,3 1 0-4,0-2 0 4,10 1 0-6,3 1 0 4,1 5 0 1,3 3 0-1,1 2 0-3,3 1 0 3,3-1 0 1,6 2 0-4,-3-6 0 3,0 5 0 0,-1-7 0 0,1 2 0 0,2-3 0-2,4 0 0 2,-6-5 0 0,-7 0 0 0,3-4 0-2,-7-1 0 3,8-2 0-2,0 0 0-1,6 0 0 2,-3 0 0 0,0 0 0 0,0 0 0 0,-1 5 0-2,4-2 0 2,-9 0 0 1,-3 1 0-1,-3-4 0-3,-4 4 0 3,4 2 0 0,0 1 0 0,-3 5 0-2,-2-3 0 2,-10 1 0 0,0-1 0 0,-1-7 0-2,4 4 0 4,2-6 0-4,2 0 0 3,3 2 0-4,2-2 0 3,0 2 0 0,0-2 0 0,2 4 0-2,4-4 0 3,-7 0 0 0,1 3 0-2,-7 0 0 1,1 2 0-2,1-3 0 3,3 1 0-4,-2 0 0 3,-5 1 0 0,-11-4 0 0,-4 0 0 0,-6 0 0-2,3 0 0 3,2 0 0-2,-1 0 0-1,5 0 0 2,-3 0 0 1,-1 0 0-2,0 0 0-1,1 0 0 3,-1 0 0-2,-1 4 0 3,5-1 0-4,4-1 0 0,3 1 0 2,-5-3 0 0,0 0 0 0,5 0 0-2,-3 0 0 2,5 0 0 0,3 5 0 1,-4 1 0-4,-2 0 0 6,-7-1 0-6,3-5 0 1,0 0 0 2,8 0 0 0,4 0 0 0,5 0 0-2,-1-11 0 2,0 4 0 0,6-5 0 1,-3 8 0-4,2-3 0 5,4 4 0-4,6 3 0 3,0 0 0-4,-1 0 0 3,8 0 0 0,-2 0 0 0,3 0 0-1,1 0 0 0,4 0 0 2,-7 0 0-2,-1 0 0 0,8 0 0 0,-2 0 0 1,6 0 0 0,2 0 0 1,-5 0 0-4,0 0 0 3,-3 0 0 1,-5 0 0-2,-6 3 0 0,-3-3 0 0,-7 3 0 2,-6 1 0-4,2 0 0 4,-11-1 0-2,-6-3 0 1,-9 0 0 1,-8 0 0-4,-9 0 0 4,-8 0 0-2,-6-17 0 0,-5-2 0 0,-11 5 0 1,-15 1 0 0,-8 7 0 0,-4 1 0-1,-6-1 0 0,1 4 0 2,5-2 0-4,3 3 0 2,-2-2 0 1,3-3 0 0,-2 1 0 0,2-1 0-2,7 3 0 2,-1-2 0 0,7 2 0 0,2-2 0-2,6 2 0 3,5 3 0-2,-2-4 0-1,-3 4 0 2,-6 0 0 0,-5 0 0 0,-9 0 0-2,-3 0 0 3,-7 0 0-2,-4 0 0 2,-1 0 0-4,-4 0 0 3,-5 0 0 0,6 0 0 0,-1 0 0-2,4 0 0 3,3 0 0-2,-6-2 0 1,5 2 0 0,-5 0 0-2,-4 0 0 2,-3 0 0 0,0 0 0-2,0-5 0 2,0-14 0 0,0-11 0 0,0-17 0-2,0-11 0 3,0-4 0-2,-11-1 0 2,-5-3 0-4,1-2 0 3,4 3 0 0,-2-7 0 0,2 7 0-2,4-2 0 2,-1 2 0 0,3 5 0 1,-1 0 0-3,1 0 0 1,-2 2 0 1,1 4 0 1,3 4 0-3,0 4 0 2,0 0 0 0,3 2 0 0,0 3 0-2,0-3 0 3,0 1 0-2,0-9 0 2,0-11 0-4,0-11 0 5,0-5 0-4,0 2 0 2,0 10 0 1,0 24 0-4,0 16 0 4,0 13 0-3,0 12 0 2,0-1 0-2,0-4 0 2,0-8 0 0,-4-8 0-2,1-6 0 2,1-3 0 0,-1 1 0 0,-2 0 0-2,5 10 0 2,0 6 0 0,0 11 0 1,0 0 0-4,0 2 0 3,-1-4 0 0,1-2 0 0,-3-2 0-2,-1-10 0 2,1 1 0 0,3 0 0 0,0 8 0-1,0 6 0 0,0 2 0 1,0 3 0 0,-5-5 0-2,-8-4 0 3,-5-5 0-2,-4-1 0 1,7-2 0-2,1 0 0 3,1-2 0-2,7 3 0 2,-1 1 0-4,5 5 0 3,-1 4 0 0,3 1 0 0,0 3 0-2,0 2 0 2,0 0 0 0,-3 0 0-1,3 0 0 1,0 0 0-1,0 0 0 1,0 0 0-1,0 0 0-1,0 0 0 2,0-4 0 1,0 4 0-1,0 0 0-2,0 0 0 2,-4-4 0 0,-8-2 0 1,-6-5 0-3,-7-1 0 1,5 3 0 2,4-1 0-2,1 3 0 1,1 4 0-2,1 3 0 2,-8 0 0 0,-13 10 0 0,-21 48-19-2,-14 26-98 3,-23 21-95-2,50-55-70-1,-5 1-41 2</inkml:trace>
    </iact:actionData>
  </iact:action>
  <iact:action type="add" startTime="78420">
    <iact:property name="dataType" value="strokeEraser"/>
    <iact:actionData xml:id="d40">
      <inkml:trace xmlns:inkml="http://www.w3.org/2003/InkML" xml:id="stk39" contextRef="#ctx0" brushRef="#br4">15724 14023 707 0,'0'0'214'4,"0"0"-126"2,0 0 9 0,0 0-68 3,0 0-29-1,0 0-38 0,0 0-90-2,36-14-181 2,-30 2-351-1</inkml:trace>
    </iact:actionData>
  </iact:action>
  <iact:action type="add" startTime="78970">
    <iact:property name="dataType" value="strokeEraser"/>
    <iact:actionData xml:id="d41">
      <inkml:trace xmlns:inkml="http://www.w3.org/2003/InkML" xml:id="stk40" contextRef="#ctx0" brushRef="#br4">16069 13639 610 0,'0'0'155'5,"0"0"-32"2,0 0-46 1,0 0-77 0,0 0-9-2,0 0-121 2,-14 24-257 1</inkml:trace>
    </iact:actionData>
  </iact:action>
  <iact:action type="add" startTime="79253">
    <iact:property name="dataType" value="strokeEraser"/>
    <iact:actionData xml:id="d42">
      <inkml:trace xmlns:inkml="http://www.w3.org/2003/InkML" xml:id="stk41" contextRef="#ctx0" brushRef="#br4">16145 13097 200 0,'0'0'695'1,"0"0"-617"6,0 0 32 0,0 0-57-1,0 0-53 3,0 0-27 1,40 54-97 0,-54-42-296-6</inkml:trace>
    </iact:actionData>
  </iact:action>
  <iact:action type="remove" startTime="79573">
    <iact:property name="style" value="instant"/>
    <iact:actionData xml:id="d43" ref="#d2"/>
  </iact:action>
  <iact:action type="add" startTime="79583">
    <iact:property name="dataType" value="strokeEraser"/>
    <iact:actionData xml:id="d44">
      <inkml:trace xmlns:inkml="http://www.w3.org/2003/InkML" xml:id="stk42" contextRef="#ctx0" brushRef="#br4">15829 13399 623 0,'0'0'136'12,"0"0"-81"-11,0 0 39 4,0 0-94 2,0 0-2-1,0 0-123 2,13-14-256 0</inkml:trace>
    </iact:actionData>
  </iact:action>
  <iact:action type="remove" startTime="79901">
    <iact:property name="style" value="instant"/>
    <iact:actionData xml:id="d45" ref="#d9"/>
  </iact:action>
  <iact:action type="add" startTime="79909">
    <iact:property name="dataType" value="strokeEraser"/>
    <iact:actionData xml:id="d46">
      <inkml:trace xmlns:inkml="http://www.w3.org/2003/InkML" xml:id="stk43" contextRef="#ctx0" brushRef="#br4">15750 13464 726 0,'0'0'101'10,"0"0"-100"-7,0 0-2 4,0 0-41 1,0 0-249-2</inkml:trace>
    </iact:actionData>
  </iact:action>
  <iact:action type="add" startTime="80343">
    <iact:property name="dataType" value="strokeEraser"/>
    <iact:actionData xml:id="d47">
      <inkml:trace xmlns:inkml="http://www.w3.org/2003/InkML" xml:id="stk44" contextRef="#ctx0" brushRef="#br4">17385 11706 295 0,'0'0'130'5,"0"0"-110"1,0 0 28 2,0 0-16 0,0 0-32 1,0 0-7-3,-11-96-92 2,11 96-320 0</inkml:trace>
    </iact:actionData>
  </iact:action>
  <iact:action type="remove" startTime="80537">
    <iact:property name="style" value="instant"/>
    <iact:actionData xml:id="d48" ref="#d3"/>
  </iact:action>
  <iact:action type="add" startTime="80546">
    <iact:property name="dataType" value="strokeEraser"/>
    <iact:actionData xml:id="d49">
      <inkml:trace xmlns:inkml="http://www.w3.org/2003/InkML" xml:id="stk45" contextRef="#ctx0" brushRef="#br4">17302 11339 131 0,'0'0'633'10,"0"0"-633"-5,0 0-1 2,0 0-1-2,0 0-72 3,0 0-223 0</inkml:trace>
    </iact:actionData>
  </iact:action>
  <iact:action type="add" startTime="80695">
    <iact:property name="dataType" value="strokeEraser"/>
    <iact:actionData xml:id="d50">
      <inkml:trace xmlns:inkml="http://www.w3.org/2003/InkML" xml:id="stk46" contextRef="#ctx0" brushRef="#br4">17240 11016 840 0,'0'0'140'5,"0"0"-99"3,0 0 53-2,0 0-87 2,0 0-7 0,0 0-88 0,73 63-254-2,-73-63-333 2</inkml:trace>
    </iact:actionData>
  </iact:action>
  <iact:action type="remove" startTime="80862">
    <iact:property name="style" value="instant"/>
    <iact:actionData xml:id="d51" ref="#d4"/>
  </iact:action>
  <iact:action type="add" startTime="80870">
    <iact:property name="dataType" value="strokeEraser"/>
    <iact:actionData xml:id="d52">
      <inkml:trace xmlns:inkml="http://www.w3.org/2003/InkML" xml:id="stk47" contextRef="#ctx0" brushRef="#br4">17795 10990 337 0,'0'0'348'9,"0"0"-323"-7,0 0 10 5,0 0 9 1,0 0-44-2,0 0-149 2,125 36-270 1</inkml:trace>
    </iact:actionData>
  </iact:action>
  <iact:action type="add" startTime="80998">
    <iact:property name="dataType" value="strokeEraser"/>
    <iact:actionData xml:id="d53">
      <inkml:trace xmlns:inkml="http://www.w3.org/2003/InkML" xml:id="stk48" contextRef="#ctx0" brushRef="#br4">17795 10990 272 0,'160'-29'105'4,"-139"29"-56"4,-10 0 67-1,-4 0-70 0,-4 0-38 1,0 0-8 0,1 0-43-2,-4 0-112 2,0 0-209 0</inkml:trace>
    </iact:actionData>
  </iact:action>
  <iact:action type="remove" startTime="81159">
    <iact:property name="style" value="instant"/>
    <iact:actionData xml:id="d54" ref="#d6"/>
  </iact:action>
  <iact:action type="add" startTime="81168">
    <iact:property name="dataType" value="strokeEraser"/>
    <iact:actionData xml:id="d55">
      <inkml:trace xmlns:inkml="http://www.w3.org/2003/InkML" xml:id="stk49" contextRef="#ctx0" brushRef="#br4">18248 11158 568 0,'0'0'129'10,"0"0"-79"-5,0 0 40 1,0 0-67 2,59 142-23-1,-59-142-89 0,-12 0-148 2,0-5-133-1</inkml:trace>
    </iact:actionData>
  </iact:action>
  <iact:action type="remove" startTime="81316">
    <iact:property name="style" value="instant"/>
    <iact:actionData xml:id="d56" ref="#d5"/>
  </iact:action>
  <iact:action type="add" startTime="81324">
    <iact:property name="dataType" value="strokeEraser"/>
    <iact:actionData xml:id="d57">
      <inkml:trace xmlns:inkml="http://www.w3.org/2003/InkML" xml:id="stk50" contextRef="#ctx0" brushRef="#br4">17873 11125 429 0,'0'0'177'9,"0"0"-47"-4,0 0 6 2,0 0-75 0,0 0-5 0,0 0-24 2,-23 9-31-4,12 1-1 3,6-1-58 0,-1-1-233 0</inkml:trace>
    </iact:actionData>
  </iact:action>
  <iact:action type="add" startTime="81493">
    <iact:property name="dataType" value="strokeEraser"/>
    <iact:actionData xml:id="d58">
      <inkml:trace xmlns:inkml="http://www.w3.org/2003/InkML" xml:id="stk51" contextRef="#ctx0" brushRef="#br4">17873 11125 795 0,'-65'107'121'2,"106"-107"-62"6,-9-5-1 0,-8-14-58 1,-1 2-51-4,-23 11-82 3,3 6-239 0</inkml:trace>
    </iact:actionData>
  </iact:action>
  <iact:action type="remove" startTime="81680">
    <iact:property name="style" value="instant"/>
    <iact:actionData xml:id="d59" ref="#d7"/>
  </iact:action>
  <iact:action type="add" startTime="81690">
    <iact:property name="dataType" value="strokeEraser"/>
    <iact:actionData xml:id="d60">
      <inkml:trace xmlns:inkml="http://www.w3.org/2003/InkML" xml:id="stk52" contextRef="#ctx0" brushRef="#br4">18736 11324 407 0,'0'0'437'12,"0"0"-357"-12,0 0 30 6,0 0-68 0,0 0-42 2,0 0-16 0,55 9-104 0,-55-9-33-1,-3 0-191 0</inkml:trace>
    </iact:actionData>
  </iact:action>
  <iact:action type="add" startTime="81857">
    <iact:property name="dataType" value="strokeEraser"/>
    <iact:actionData xml:id="d61">
      <inkml:trace xmlns:inkml="http://www.w3.org/2003/InkML" xml:id="stk53" contextRef="#ctx0" brushRef="#br4">18900 11082 355 0,'0'0'230'6,"0"0"-203"2,0 0 10 0,0 0-37-2,0 0-23 2,0 0-9 0,149-132 13 0,-133 124 19-2,-8 6 19 2,5 2-19 0,-10 0-11 0,0 0-206-2</inkml:trace>
    </iact:actionData>
  </iact:action>
  <iact:action type="remove" startTime="82040">
    <iact:property name="style" value="instant"/>
    <iact:actionData xml:id="d62" ref="#d8"/>
  </iact:action>
  <iact:action type="add" startTime="82050">
    <iact:property name="dataType" value="strokeEraser"/>
    <iact:actionData xml:id="d63">
      <inkml:trace xmlns:inkml="http://www.w3.org/2003/InkML" xml:id="stk54" contextRef="#ctx0" brushRef="#br4">19159 10865 119 0,'0'0'754'12,"0"0"-679"-12,0 0 54 8,0 0-85-3,0 0-44 3,0 0-49 0,19-2-92 0,-19 18-137-2</inkml:trace>
    </iact:actionData>
  </iact:action>
  <iact:action type="add" startTime="82602">
    <iact:property name="dataType" value="strokeEraser"/>
    <iact:actionData xml:id="d64">
      <inkml:trace xmlns:inkml="http://www.w3.org/2003/InkML" xml:id="stk55" contextRef="#ctx0" brushRef="#br4">19430 13826 717 0,'0'0'158'2,"0"0"-20"6,0 0-60 0,0 0-71 0,0 0-7-1,0 0-100 0,61 19-187 1,-61-19-215-2</inkml:trace>
    </iact:actionData>
  </iact:action>
  <iact:action type="add" startTime="83084">
    <iact:property name="dataType" value="strokeEraser"/>
    <iact:actionData xml:id="d65">
      <inkml:trace xmlns:inkml="http://www.w3.org/2003/InkML" xml:id="stk56" contextRef="#ctx0" brushRef="#br4">21055 16060 578 0,'0'0'91'2,"0"0"1"6,0 0-15-1,0 0-77 2,0 0-23-2,0 0-172 0</inkml:trace>
    </iact:actionData>
  </iact:action>
  <iact:action type="remove" startTime="83275">
    <iact:property name="style" value="instant"/>
    <iact:actionData xml:id="d66" ref="#d39"/>
  </iact:action>
  <iact:action type="add" startTime="83283">
    <iact:property name="dataType" value="strokeEraser"/>
    <iact:actionData xml:id="d67">
      <inkml:trace xmlns:inkml="http://www.w3.org/2003/InkML" xml:id="stk57" contextRef="#ctx0" brushRef="#br4">21022 15436 521 0,'0'0'310'10,"0"0"-184"-6,0 0 18 4,0 0-95-3,0 0-49 5,0 0-14-4,5-39-102 0,-5 39-254 2</inkml:trace>
    </iact:actionData>
  </iact:action>
  <iact:action type="remove" startTime="83443">
    <iact:property name="style" value="instant"/>
    <iact:actionData xml:id="d68" ref="#d15"/>
  </iact:action>
  <iact:action type="add" startTime="83442">
    <iact:property name="dataType" value="strokeEraser"/>
    <iact:actionData xml:id="d69">
      <inkml:trace xmlns:inkml="http://www.w3.org/2003/InkML" xml:id="stk58" contextRef="#ctx0" brushRef="#br4">21022 15436 638 0,'-176'-185'210'8,"182"185"-166"-3,-6 0-44 2,0 0-1 1,0-6-280-2</inkml:trace>
    </iact:actionData>
  </iact:action>
  <iact:action type="add" startTime="83600">
    <iact:property name="dataType" value="strokeEraser"/>
    <iact:actionData xml:id="d70">
      <inkml:trace xmlns:inkml="http://www.w3.org/2003/InkML" xml:id="stk59" contextRef="#ctx0" brushRef="#br4">20821 14979 723 0,'0'0'130'2,"0"0"-27"8,0 0-35-3,0 0-68-1,0 0-73 2,0 0-194 0</inkml:trace>
    </iact:actionData>
  </iact:action>
  <iact:action type="add" startTime="83785">
    <iact:property name="dataType" value="strokeEraser"/>
    <iact:actionData xml:id="d71">
      <inkml:trace xmlns:inkml="http://www.w3.org/2003/InkML" xml:id="stk60" contextRef="#ctx0" brushRef="#br4">22333 14953 759 0,'0'0'129'5,"0"0"-107"4,0 0 49-4,0 0-71 3,0 0-27 0,0 0-76 1,39 0-204-3,-44 0-237 2</inkml:trace>
    </iact:actionData>
  </iact:action>
  <iact:action type="remove" startTime="83992">
    <iact:property name="style" value="instant"/>
    <iact:actionData xml:id="d72" ref="#d26"/>
  </iact:action>
  <iact:action type="add" startTime="83997">
    <iact:property name="dataType" value="strokeEraser"/>
    <iact:actionData xml:id="d73">
      <inkml:trace xmlns:inkml="http://www.w3.org/2003/InkML" xml:id="stk61" contextRef="#ctx0" brushRef="#br4">22175 14693 279 0,'0'0'0'8,"0"0"-128"-5</inkml:trace>
    </iact:actionData>
  </iact:action>
  <iact:action type="add" startTime="84133">
    <iact:property name="dataType" value="strokeEraser"/>
    <iact:actionData xml:id="d74">
      <inkml:trace xmlns:inkml="http://www.w3.org/2003/InkML" xml:id="stk62" contextRef="#ctx0" brushRef="#br4">22175 14693 303 0,'-124'10'122'2,"121"-7"-58"6,3-3-31 0,0 0-33 0,0 0-150-2</inkml:trace>
    </iact:actionData>
  </iact:action>
  <iact:action type="add" startTime="84332">
    <iact:property name="dataType" value="strokeEraser"/>
    <iact:actionData xml:id="d75">
      <inkml:trace xmlns:inkml="http://www.w3.org/2003/InkML" xml:id="stk63" contextRef="#ctx0" brushRef="#br4">22196 12917 365 0,'0'0'72'6,"0"0"-58"0,0 0 45 2,0 0-13 1,0 0-3-1,0 0-3-3,18-76-20 4,-18 76-20-2,0 0-50 1,0 0-158-2</inkml:trace>
    </iact:actionData>
  </iact:action>
  <iact:action type="add" startTime="84603">
    <iact:property name="dataType" value="strokeEraser"/>
    <iact:actionData xml:id="d76">
      <inkml:trace xmlns:inkml="http://www.w3.org/2003/InkML" xml:id="stk64" contextRef="#ctx0" brushRef="#br4">22196 12917 87 0,'48'150'99'6,"-48"-106"-91"0,0-6-5 2,0-11-3 0,0-9-12 0,0-18-102-3,-1 0 60 6</inkml:trace>
    </iact:actionData>
  </iact:action>
  <iact:action type="remove" startTime="84766">
    <iact:property name="style" value="instant"/>
    <iact:actionData xml:id="d77" ref="#d10"/>
  </iact:action>
  <iact:action type="add" startTime="84772">
    <iact:property name="dataType" value="strokeEraser"/>
    <iact:actionData xml:id="d78">
      <inkml:trace xmlns:inkml="http://www.w3.org/2003/InkML" xml:id="stk65" contextRef="#ctx0" brushRef="#br4">22286 13257 456 0,'0'0'162'7,"0"0"-154"-1,0 0 65 2,0 0-50-1,0 0-23 0,0 0-26 2,54-83-101-2,-54 75-173-1</inkml:trace>
    </iact:actionData>
  </iact:action>
  <iact:action type="add" startTime="84990">
    <iact:property name="dataType" value="strokeEraser"/>
    <iact:actionData xml:id="d79">
      <inkml:trace xmlns:inkml="http://www.w3.org/2003/InkML" xml:id="stk66" contextRef="#ctx0" brushRef="#br4">22309 12224 658 0,'0'0'25'3,"0"0"21"4,0 0-46-1,0 0-165 2,0 0-127 0</inkml:trace>
    </iact:actionData>
  </iact:action>
  <iact:action type="add" startTime="85150">
    <iact:property name="dataType" value="strokeEraser"/>
    <iact:actionData xml:id="d80">
      <inkml:trace xmlns:inkml="http://www.w3.org/2003/InkML" xml:id="stk67" contextRef="#ctx0" brushRef="#br4">22272 11355 574 0,'0'0'140'5,"0"0"-23"2,0 0-92 1,0 0-25 0,0 0-112 0,0 0-41-2,18-19-135 2</inkml:trace>
    </iact:actionData>
  </iact:action>
  <iact:action type="remove" startTime="85307">
    <iact:property name="style" value="instant"/>
    <iact:actionData xml:id="d81" ref="#d11"/>
  </iact:action>
  <iact:action type="add" startTime="85306">
    <iact:property name="dataType" value="strokeEraser"/>
    <iact:actionData xml:id="d82">
      <inkml:trace xmlns:inkml="http://www.w3.org/2003/InkML" xml:id="stk68" contextRef="#ctx0" brushRef="#br4">22272 11355 196 0,'-171'-123'409'7,"171"123"-342"-6,0 0 108 6,0 0-142 3,0 0-33-6,0 0-53 4,0-8-69 0,0 0-67 0,0 0-170-2</inkml:trace>
    </iact:actionData>
  </iact:action>
  <iact:action type="add" startTime="85450">
    <iact:property name="dataType" value="strokeEraser"/>
    <iact:actionData xml:id="d83">
      <inkml:trace xmlns:inkml="http://www.w3.org/2003/InkML" xml:id="stk69" contextRef="#ctx0" brushRef="#br4">22185 11103 133 0,'0'0'379'3,"0"0"-340"5,0 0 4 0,0 0-43 0,0 0-73-1,0 0-88 0</inkml:trace>
    </iact:actionData>
  </iact:action>
  <iact:action type="remove" startTime="85602">
    <iact:property name="style" value="instant"/>
    <iact:actionData xml:id="d84" ref="#d12"/>
  </iact:action>
  <iact:action type="add" startTime="85607">
    <iact:property name="dataType" value="strokeEraser"/>
    <iact:actionData xml:id="d85">
      <inkml:trace xmlns:inkml="http://www.w3.org/2003/InkML" xml:id="stk70" contextRef="#ctx0" brushRef="#br4">22587 11052 463 0,'0'0'124'8,"0"0"20"6,0 0-88-13,0 0-52 4,0 0-4 0,0 0-60 3,35 0-111 0,-35 0-197 0</inkml:trace>
    </iact:actionData>
  </iact:action>
  <iact:action type="add" startTime="85742">
    <iact:property name="dataType" value="strokeEraser"/>
    <iact:actionData xml:id="d86">
      <inkml:trace xmlns:inkml="http://www.w3.org/2003/InkML" xml:id="stk71" contextRef="#ctx0" brushRef="#br4">22587 11052 214 0,'206'7'460'6,"-166"-7"-426"0,-4 0 1 2,-12 0-30 0,-9 0-5 0,-15 0-114-2,0 0-180 2</inkml:trace>
    </iact:actionData>
  </iact:action>
  <iact:action type="remove" startTime="85885">
    <iact:property name="style" value="instant"/>
    <iact:actionData xml:id="d87" ref="#d14"/>
  </iact:action>
  <iact:action type="add" startTime="85891">
    <iact:property name="dataType" value="strokeEraser"/>
    <iact:actionData xml:id="d88">
      <inkml:trace xmlns:inkml="http://www.w3.org/2003/InkML" xml:id="stk72" contextRef="#ctx0" brushRef="#br4">23142 11038 591 0,'0'0'92'7,"0"0"22"10,0 0-28-17,0 0-72 4,0 0-14 3,0 0-41 2,58 147-51-4,-58-133-150 3,-3-2-221 0</inkml:trace>
    </iact:actionData>
  </iact:action>
  <iact:action type="add" startTime="86072">
    <iact:property name="dataType" value="strokeEraser"/>
    <iact:actionData xml:id="d89">
      <inkml:trace xmlns:inkml="http://www.w3.org/2003/InkML" xml:id="stk73" contextRef="#ctx0" brushRef="#br4">22889 11355 162 0,'0'0'97'6,"0"0"-38"0,0 0 17 2,0 0-76 0,0 0-23 0,0 0-73-2</inkml:trace>
    </iact:actionData>
  </iact:action>
  <iact:action type="add" startTime="86209">
    <iact:property name="dataType" value="strokeEraser"/>
    <iact:actionData xml:id="d90">
      <inkml:trace xmlns:inkml="http://www.w3.org/2003/InkML" xml:id="stk74" contextRef="#ctx0" brushRef="#br4">22889 11355 381 0,'-160'11'128'3,"170"-11"-87"6,1 0 41-1,-2 0-82-2,-4 0-23 3,0-6-18 0,-5 1-102-2,0 0-133 3</inkml:trace>
    </iact:actionData>
  </iact:action>
  <iact:action type="remove" startTime="86403">
    <iact:property name="style" value="instant"/>
    <iact:actionData xml:id="d91" ref="#d13"/>
  </iact:action>
  <iact:action type="add" startTime="86409">
    <iact:property name="dataType" value="strokeEraser"/>
    <iact:actionData xml:id="d92">
      <inkml:trace xmlns:inkml="http://www.w3.org/2003/InkML" xml:id="stk75" contextRef="#ctx0" brushRef="#br4">22622 11245 329 0,'0'0'99'8,"0"0"33"-5,0 0-9 5,0 0-87 0,0 0-32 0,0 0-4-1,0-44-71 0,0 44-129 1,0-2-2 0</inkml:trace>
    </iact:actionData>
  </iact:action>
  <iact:action type="add" startTime="86717">
    <iact:property name="dataType" value="strokeEraser"/>
    <iact:actionData xml:id="d93">
      <inkml:trace xmlns:inkml="http://www.w3.org/2003/InkML" xml:id="stk76" contextRef="#ctx0" brushRef="#br4">22375 11144 712 0,'0'0'167'6,"0"0"-55"2,0 0-51 0,0 0-61-2,0 0-146 2,0 0-445-1</inkml:trace>
    </iact:actionData>
  </iact:action>
  <iact:action type="add" startTime="87280">
    <iact:property name="dataType" value="strokeEraser"/>
    <iact:actionData xml:id="d94">
      <inkml:trace xmlns:inkml="http://www.w3.org/2003/InkML" xml:id="stk77" contextRef="#ctx0" brushRef="#br4">27066 13297 449 0,'0'0'482'4,"0"0"-364"4,0 0-19 0,0 0-74 0,0 0-25-2,0 0-52 2,13 13-106 0,-13-13-231 0</inkml:trace>
    </iact:actionData>
  </iact:action>
  <iact:action type="remove" startTime="87774">
    <iact:property name="style" value="instant"/>
    <iact:actionData xml:id="d95" ref="#d16"/>
  </iact:action>
  <iact:action type="add" startTime="87781">
    <iact:property name="dataType" value="strokeEraser"/>
    <iact:actionData xml:id="d96">
      <inkml:trace xmlns:inkml="http://www.w3.org/2003/InkML" xml:id="stk78" contextRef="#ctx0" brushRef="#br4">27131 10934 165 0,'0'0'299'9,"0"0"-214"-4,0 0 59 1,0 0-41 2,0 0-3 0,0 0-21 0,0-115-4-2,0 115-68 2,0 8-7 0,0 9-225 0,0 6-443-2</inkml:trace>
    </iact:actionData>
  </iact:action>
  <iact:action type="add" startTime="87948">
    <iact:property name="dataType" value="strokeEraser"/>
    <iact:actionData xml:id="d97">
      <inkml:trace xmlns:inkml="http://www.w3.org/2003/InkML" xml:id="stk79" contextRef="#ctx0" brushRef="#br4">27131 10934 502 0,'-3'41'287'5,"6"-41"-284"3,-3-2 96 0,0-1-87-2,0 0-12 2,0 3-80 1,0 0-178-1,0 0-301-3</inkml:trace>
    </iact:actionData>
  </iact:action>
  <iact:action type="remove" startTime="88128">
    <iact:property name="style" value="instant"/>
    <iact:actionData xml:id="d98" ref="#d17"/>
  </iact:action>
  <iact:action type="add" startTime="88134">
    <iact:property name="dataType" value="strokeEraser"/>
    <iact:actionData xml:id="d99">
      <inkml:trace xmlns:inkml="http://www.w3.org/2003/InkML" xml:id="stk80" contextRef="#ctx0" brushRef="#br4">27712 11002 169 0,'0'0'261'8,"0"0"-166"-4,0 0 7 4,0 0-77-2,0 0-25 3,0 0-75-2,45 0-210 1</inkml:trace>
    </iact:actionData>
  </iact:action>
  <iact:action type="remove" startTime="88282">
    <iact:property name="style" value="instant"/>
    <iact:actionData xml:id="d100" ref="#d19"/>
  </iact:action>
  <iact:action type="add" startTime="88287">
    <iact:property name="dataType" value="strokeEraser"/>
    <iact:actionData xml:id="d101">
      <inkml:trace xmlns:inkml="http://www.w3.org/2003/InkML" xml:id="stk81" contextRef="#ctx0" brushRef="#br4">27942 11032 272 0,'37'-16'341'9,"-20"7"-313"-6,-3 2 36 4,-6-3-58-1,-2 6-6 3,-6 4-98-2,4 0-155 1</inkml:trace>
    </iact:actionData>
  </iact:action>
  <iact:action type="add" startTime="88435">
    <iact:property name="dataType" value="strokeEraser"/>
    <iact:actionData xml:id="d102">
      <inkml:trace xmlns:inkml="http://www.w3.org/2003/InkML" xml:id="stk82" contextRef="#ctx0" brushRef="#br4">28314 11115 551 0,'0'0'81'5,"0"0"31"3,0 0-91-2,0 0-21 2,0 0-23 0,0 0-94 0,-16 65-137-2</inkml:trace>
    </iact:actionData>
  </iact:action>
  <iact:action type="add" startTime="88580">
    <iact:property name="dataType" value="strokeEraser"/>
    <iact:actionData xml:id="d103">
      <inkml:trace xmlns:inkml="http://www.w3.org/2003/InkML" xml:id="stk83" contextRef="#ctx0" brushRef="#br4">28314 11115 407 0,'15'188'185'2,"-15"-188"-130"7,0 0 36-1,0 0-67-2,0 0-24 2,0 0-41 0,-9 0-48-1,-4 0-116 0</inkml:trace>
    </iact:actionData>
  </iact:action>
  <iact:action type="remove" startTime="88734">
    <iact:property name="style" value="instant"/>
    <iact:actionData xml:id="d104" ref="#d18"/>
  </iact:action>
  <iact:action type="add" startTime="88739">
    <iact:property name="dataType" value="strokeEraser"/>
    <iact:actionData xml:id="d105">
      <inkml:trace xmlns:inkml="http://www.w3.org/2003/InkML" xml:id="stk84" contextRef="#ctx0" brushRef="#br4">27810 11076 375 0,'0'0'195'7,"0"0"-98"0,0 0 35-1,0 0-81 3,0 0-36-2,0 0-15 2,-29-11-6-4,21 11-74 3,-2 0-59 0,4 5-178 0</inkml:trace>
    </iact:actionData>
  </iact:action>
  <iact:action type="add" startTime="88894">
    <iact:property name="dataType" value="strokeEraser"/>
    <iact:actionData xml:id="d106">
      <inkml:trace xmlns:inkml="http://www.w3.org/2003/InkML" xml:id="stk85" contextRef="#ctx0" brushRef="#br4">27565 11009 631 0,'0'0'164'4,"0"0"-13"3,0 0-42 1,0 0-80 0,0 0-29 0,0 0 0-2,171 15-50 3,-158-1-122-2,5 7-283 1</inkml:trace>
    </iact:actionData>
  </iact:action>
  <iact:action type="remove" startTime="89057">
    <iact:property name="style" value="instant"/>
    <iact:actionData xml:id="d107" ref="#d20"/>
  </iact:action>
  <iact:action type="add" startTime="89062">
    <iact:property name="dataType" value="strokeEraser"/>
    <iact:actionData xml:id="d108">
      <inkml:trace xmlns:inkml="http://www.w3.org/2003/InkML" xml:id="stk86" contextRef="#ctx0" brushRef="#br4">28484 11331 617 0,'0'0'133'7,"0"0"18"-1,0 0-89 3,0 0-61-4,0 0-1 3,0 0-1 0,67-7-28 0,-64-9-60-2,-3 11-147 2,0 2-228 0</inkml:trace>
    </iact:actionData>
  </iact:action>
  <iact:action type="add" startTime="89215">
    <iact:property name="dataType" value="strokeEraser"/>
    <iact:actionData xml:id="d109">
      <inkml:trace xmlns:inkml="http://www.w3.org/2003/InkML" xml:id="stk87" contextRef="#ctx0" brushRef="#br4">28794 11201 750 0,'0'0'126'6,"0"0"-73"2,0 0 21-2,0 0-70 2,0 0-4 0,0 0-66 0,38-53-46-2,-38 39-144 4,9 2-207-2</inkml:trace>
    </iact:actionData>
  </iact:action>
  <iact:action type="remove" startTime="89414">
    <iact:property name="style" value="instant"/>
    <iact:actionData xml:id="d110" ref="#d21"/>
  </iact:action>
  <iact:action type="add" startTime="89364">
    <iact:property name="dataType" value="strokeEraser"/>
    <iact:actionData xml:id="d111">
      <inkml:trace xmlns:inkml="http://www.w3.org/2003/InkML" xml:id="stk88" contextRef="#ctx0" brushRef="#br4">29051 10875 25 0,'0'0'593'6,"0"0"-524"2,0 0 29-2,0 0-68 2,0 0-30 0,0 0-83 0,28-10-74 3,-28 24-136-7</inkml:trace>
    </iact:actionData>
  </iact:action>
  <iact:action type="add" startTime="89810">
    <iact:property name="dataType" value="strokeEraser"/>
    <iact:actionData xml:id="d112">
      <inkml:trace xmlns:inkml="http://www.w3.org/2003/InkML" xml:id="stk89" contextRef="#ctx0" brushRef="#br4">28767 13749 265 0,'0'0'46'4,"0"0"-46"3,0 0-54 1,0 0-117-2</inkml:trace>
    </iact:actionData>
  </iact:action>
  <iact:action type="remove" startTime="90009">
    <iact:property name="style" value="instant"/>
    <iact:actionData xml:id="d113" ref="#d22"/>
  </iact:action>
  <iact:action type="add" startTime="90014">
    <iact:property name="dataType" value="strokeEraser"/>
    <iact:actionData xml:id="d114">
      <inkml:trace xmlns:inkml="http://www.w3.org/2003/InkML" xml:id="stk90" contextRef="#ctx0" brushRef="#br4">28822 13239 329 0,'0'0'415'7,"0"0"-369"-7,0 0 69 7,0 0-87 2,0 0-28-4,0 0-9 3,0-34-15 1,0 30-28 0,0 4-73-3,0 0-110 2,0 0-178 0</inkml:trace>
    </iact:actionData>
  </iact:action>
  <iact:action type="add" startTime="90190">
    <iact:property name="dataType" value="strokeEraser"/>
    <iact:actionData xml:id="d115">
      <inkml:trace xmlns:inkml="http://www.w3.org/2003/InkML" xml:id="stk91" contextRef="#ctx0" brushRef="#br4">28822 13239 588 0,'98'-8'72'3,"-84"8"-64"5,4 0-8 1,-11 0-102-1,7 0-238-2</inkml:trace>
    </iact:actionData>
  </iact:action>
  <iact:action type="add" startTime="90718">
    <iact:property name="dataType" value="strokeEraser"/>
    <iact:actionData xml:id="d116">
      <inkml:trace xmlns:inkml="http://www.w3.org/2003/InkML" xml:id="stk92" contextRef="#ctx0" brushRef="#br4">33993 13726 538 0,'0'0'0'3,"0"0"-3"5,0 0-215-2</inkml:trace>
    </iact:actionData>
  </iact:action>
  <iact:action type="remove" startTime="90893">
    <iact:property name="style" value="instant"/>
    <iact:actionData xml:id="d117" ref="#d27"/>
  </iact:action>
  <iact:action type="add" startTime="90845">
    <iact:property name="dataType" value="strokeEraser"/>
    <iact:actionData xml:id="d118">
      <inkml:trace xmlns:inkml="http://www.w3.org/2003/InkML" xml:id="stk93" contextRef="#ctx0" brushRef="#br4">33972 13456 207 0,'0'0'615'2,"0"0"-585"6,0 0 5 0,0 0-34 0,0 0-1 0,0 0-92-2,18-123-121 6,-24 123-183-8</inkml:trace>
    </iact:actionData>
  </iact:action>
  <iact:action type="add" startTime="90978">
    <iact:property name="dataType" value="strokeEraser"/>
    <iact:actionData xml:id="d119">
      <inkml:trace xmlns:inkml="http://www.w3.org/2003/InkML" xml:id="stk94" contextRef="#ctx0" brushRef="#br4">33972 13456 573 0,'-5'-113'236'5,"5"133"-48"2,0-10-60 1,5-1-68-2,-5-6-36 2,0-3-24 0,0 0-16-2,0 0-68 3,0 0-67-2,0 0-195 1</inkml:trace>
    </iact:actionData>
  </iact:action>
  <iact:action type="add" startTime="91217">
    <iact:property name="dataType" value="strokeEraser"/>
    <iact:actionData xml:id="d120">
      <inkml:trace xmlns:inkml="http://www.w3.org/2003/InkML" xml:id="stk95" contextRef="#ctx0" brushRef="#br4">33659 11136 266 0,'0'0'8'6,"0"0"17"2,0 0-25-2,18-139 0 2,-18 132-13 0,-6 3-37 0,-1 4 50 0,6 0 89-2,1 0 109 2,0 0-15 0,0 8-72 0,0 14-98-2,0 2-13 2,0-15-172 0,0-3-309 1</inkml:trace>
    </iact:actionData>
  </iact:action>
  <iact:action type="add" startTime="91435">
    <iact:property name="dataType" value="strokeEraser"/>
    <iact:actionData xml:id="d121">
      <inkml:trace xmlns:inkml="http://www.w3.org/2003/InkML" xml:id="stk96" contextRef="#ctx0" brushRef="#br4">33659 11136 566 0,'-94'-117'8'5,"103"100"64"4,-6 1 17-3,-3 3-82 2,0-1-7 0,0 8-34-2,0 6-46 2,0 0-82 1,0 0-210-2</inkml:trace>
    </iact:actionData>
  </iact:action>
  <iact:action type="remove" startTime="91599">
    <iact:property name="style" value="instant"/>
    <iact:actionData xml:id="d122" ref="#d28"/>
  </iact:action>
  <iact:action type="add" startTime="91603">
    <iact:property name="dataType" value="strokeEraser"/>
    <iact:actionData xml:id="d123">
      <inkml:trace xmlns:inkml="http://www.w3.org/2003/InkML" xml:id="stk97" contextRef="#ctx0" brushRef="#br4">33398 10928 748 0,'0'0'131'6,"0"0"-92"3,0 0 97-3,0 0-102 2,0 0-31-2,0 0-3 2,0 0-28 0,0 2-55 0,0 8-101-2,0 3-213 2</inkml:trace>
    </iact:actionData>
  </iact:action>
  <iact:action type="add" startTime="91780">
    <iact:property name="dataType" value="strokeEraser"/>
    <iact:actionData xml:id="d124">
      <inkml:trace xmlns:inkml="http://www.w3.org/2003/InkML" xml:id="stk98" contextRef="#ctx0" brushRef="#br4">33398 10928 701 0,'-58'142'92'2,"58"-142"-84"0,5 0 46 7,11 0-54-1,-1-18-48 0,-9 9-115-1,3 0-126 0</inkml:trace>
    </iact:actionData>
  </iact:action>
  <iact:action type="remove" startTime="91931">
    <iact:property name="style" value="instant"/>
    <iact:actionData xml:id="d125" ref="#d29"/>
    <iact:actionData xml:id="d126" ref="#d30"/>
    <iact:actionData xml:id="d127" ref="#d31"/>
  </iact:action>
  <iact:action type="add" startTime="91934">
    <iact:property name="dataType" value="strokeEraser"/>
    <iact:actionData xml:id="d128">
      <inkml:trace xmlns:inkml="http://www.w3.org/2003/InkML" xml:id="stk99" contextRef="#ctx0" brushRef="#br4">33815 10994 729 0,'0'0'71'6,"0"0"-38"-1,0 0 73 3,0 0-17-2,0 0-89 3,0 0-1-2,69 61-60 1,-69-57-72-2,0 0-37 2,0-2-186 0</inkml:trace>
    </iact:actionData>
  </iact:action>
  <iact:action type="add" startTime="92108">
    <iact:property name="dataType" value="strokeEraser"/>
    <iact:actionData xml:id="d129">
      <inkml:trace xmlns:inkml="http://www.w3.org/2003/InkML" xml:id="stk100" contextRef="#ctx0" brushRef="#br4">33815 10994 796 0,'137'205'45'1,"-117"-188"-19"4,-8-9 71 5,-6-8-68-2,-3 0-29-1,-3 3-40-1,4 2-91 2,-4-2-78 0,6 6-159 0</inkml:trace>
    </iact:actionData>
  </iact:action>
  <iact:action type="remove" startTime="92310">
    <iact:property name="style" value="instant"/>
    <iact:actionData xml:id="d130" ref="#d32"/>
  </iact:action>
  <iact:action type="add" startTime="92260">
    <iact:property name="dataType" value="strokeEraser"/>
    <iact:actionData xml:id="d131">
      <inkml:trace xmlns:inkml="http://www.w3.org/2003/InkML" xml:id="stk101" contextRef="#ctx0" brushRef="#br4">34226 11297 509 0,'0'0'103'4,"0"0"-98"5,0 0 92-1,0 0-83-2,0 0-14 2,0 0-46 0,174-79-111 5,-169 72-16-10</inkml:trace>
    </iact:actionData>
  </iact:action>
  <iact:action type="add" startTime="92396">
    <iact:property name="dataType" value="strokeEraser"/>
    <iact:actionData xml:id="d132">
      <inkml:trace xmlns:inkml="http://www.w3.org/2003/InkML" xml:id="stk102" contextRef="#ctx0" brushRef="#br4">34602 11180 378 0,'0'0'150'5,"0"0"-93"2,0 0 40 1,0 0-57 0,0 0-40 0,0 0-4-2,112 31-61 2,-112-31-109 0,0 0-84 0</inkml:trace>
    </iact:actionData>
  </iact:action>
  <iact:action type="add" startTime="92575">
    <iact:property name="dataType" value="strokeEraser"/>
    <iact:actionData xml:id="d133">
      <inkml:trace xmlns:inkml="http://www.w3.org/2003/InkML" xml:id="stk103" contextRef="#ctx0" brushRef="#br4">35082 11308 343 0,'0'0'90'4,"0"0"5"4,0 0 43-2,0 0-74 2,0 0-63 0,0 0 2-2,63 8-3 2,-63-37-60 0,0 12-41 0,0 1-125-2</inkml:trace>
    </iact:actionData>
  </iact:action>
  <iact:action type="remove" startTime="92775">
    <iact:property name="style" value="instant"/>
    <iact:actionData xml:id="d134" ref="#d34"/>
  </iact:action>
  <iact:action type="add" startTime="92764">
    <iact:property name="dataType" value="strokeEraser"/>
    <iact:actionData xml:id="d135">
      <inkml:trace xmlns:inkml="http://www.w3.org/2003/InkML" xml:id="stk104" contextRef="#ctx0" brushRef="#br4">35082 11308 8 0,'129'-123'46'3,"-109"91"-4"8,1 4 0-6,6 1-13 7,13-1-26-9,-1-2-3 4,6-5 1 1,-2 3-1 0,-5 3 2-2,-4 15 83 2,-12 12 103 0,-9 2 7 0,-3 0-77-2,-10 14-26 2,0 14-61 0,0 7-31 0,-7 6-41 1,-5-22-83-1,-5-5-234 0</inkml:trace>
    </iact:actionData>
  </iact:action>
  <iact:action type="add" startTime="93038">
    <iact:property name="dataType" value="strokeEraser"/>
    <iact:actionData xml:id="d136">
      <inkml:trace xmlns:inkml="http://www.w3.org/2003/InkML" xml:id="stk105" contextRef="#ctx0" brushRef="#br4">34938 11396 84 0,'0'0'43'6,"0"0"-21"2,0 0-22 0,0 0-53-2</inkml:trace>
    </iact:actionData>
  </iact:action>
  <iact:action type="remove" startTime="93181">
    <iact:property name="style" value="instant"/>
    <iact:actionData xml:id="d137" ref="#d33"/>
  </iact:action>
  <iact:action type="add" startTime="93181">
    <iact:property name="dataType" value="strokeEraser"/>
    <iact:actionData xml:id="d138">
      <inkml:trace xmlns:inkml="http://www.w3.org/2003/InkML" xml:id="stk106" contextRef="#ctx0" brushRef="#br4">34938 11396 432 0,'-112'41'155'5,"141"-41"-32"-1,-5 0-82 3,2 2-41 1,-20-2-106 0,-2 0-235-2</inkml:trace>
    </iact:actionData>
  </iact:action>
  <iact:action type="add" startTime="93311">
    <iact:property name="dataType" value="strokeEraser"/>
    <iact:actionData xml:id="d139">
      <inkml:trace xmlns:inkml="http://www.w3.org/2003/InkML" xml:id="stk107" contextRef="#ctx0" brushRef="#br4">35045 11323 565 0,'0'0'162'3,"0"0"-83"5,0 0 20 0,0 0-93-2,0 0-6 3,0 0-95-2,28-9-80 1,-28 9-176-2</inkml:trace>
    </iact:actionData>
  </iact:action>
  <iact:action type="add" startTime="93515">
    <iact:property name="dataType" value="strokeEraser"/>
    <iact:actionData xml:id="d140">
      <inkml:trace xmlns:inkml="http://www.w3.org/2003/InkML" xml:id="stk108" contextRef="#ctx0" brushRef="#br4">35754 11451 501 0,'0'0'54'2,"0"0"-54"5,0 0-5 1,0 0-48 0,0 0-46-2,0 0-92 2</inkml:trace>
    </iact:actionData>
  </iact:action>
  <iact:action type="add" startTime="93660">
    <iact:property name="dataType" value="strokeEraser"/>
    <iact:actionData xml:id="d141">
      <inkml:trace xmlns:inkml="http://www.w3.org/2003/InkML" xml:id="stk109" contextRef="#ctx0" brushRef="#br4">35754 11451 153 0,'54'-64'566'2,"-45"63"-532"4,-2-11-11 2,-5 0-14 0,1-7-9 1,1-5-49-3,-4 13-91 1,0 3-133 1</inkml:trace>
    </iact:actionData>
  </iact:action>
  <iact:action type="remove" startTime="93827">
    <iact:property name="style" value="instant"/>
    <iact:actionData xml:id="d142" ref="#d36"/>
  </iact:action>
  <iact:action type="add" startTime="93832">
    <iact:property name="dataType" value="strokeEraser"/>
    <iact:actionData xml:id="d143">
      <inkml:trace xmlns:inkml="http://www.w3.org/2003/InkML" xml:id="stk110" contextRef="#ctx0" brushRef="#br4">35938 11122 699 0,'0'0'29'8,"0"0"37"-3,0 0-29 4,0 0-37-4,0 0-15 3,0 0-54 0,46-76-59-2,-41 76-147 2</inkml:trace>
    </iact:actionData>
  </iact:action>
  <iact:action type="add" startTime="93989">
    <iact:property name="dataType" value="strokeEraser"/>
    <iact:actionData xml:id="d144">
      <inkml:trace xmlns:inkml="http://www.w3.org/2003/InkML" xml:id="stk111" contextRef="#ctx0" brushRef="#br4">36234 11016 184 0,'0'0'365'2,"0"0"-300"3,0 0 69 4,0 0-97-1,0 0-37 0,0 0-7-2,65 3-58 3,-65 2-96-2,3 1-239 1</inkml:trace>
    </iact:actionData>
  </iact:action>
  <iact:action type="remove" startTime="94148">
    <iact:property name="style" value="instant"/>
    <iact:actionData xml:id="d145" ref="#d38"/>
  </iact:action>
  <iact:action type="add" startTime="94151">
    <iact:property name="dataType" value="strokeEraser"/>
    <iact:actionData xml:id="d146">
      <inkml:trace xmlns:inkml="http://www.w3.org/2003/InkML" xml:id="stk112" contextRef="#ctx0" brushRef="#br4">36644 11161 484 0,'0'0'82'6,"0"0"1"2,0 0-1-1,0 0-36-1,0 0-46 2,0 0-15 0,79-17-64 0,-79 9-57-1,0 4-200 0</inkml:trace>
    </iact:actionData>
  </iact:action>
  <iact:action type="add" startTime="94315">
    <iact:property name="dataType" value="strokeEraser"/>
    <iact:actionData xml:id="d147">
      <inkml:trace xmlns:inkml="http://www.w3.org/2003/InkML" xml:id="stk113" contextRef="#ctx0" brushRef="#br4">36644 11161 700 0,'192'-3'66'6,"-189"3"0"0,-3 0 2 2,0 0-67 0,0 0-1 0,-11 7-78-1,-8-6-13 0,4 7-204 1</inkml:trace>
    </iact:actionData>
  </iact:action>
  <iact:action type="remove" startTime="94486">
    <iact:property name="style" value="instant"/>
    <iact:actionData xml:id="d148" ref="#d37"/>
  </iact:action>
  <iact:action type="add" startTime="94488">
    <iact:property name="dataType" value="strokeEraser"/>
    <iact:actionData xml:id="d149">
      <inkml:trace xmlns:inkml="http://www.w3.org/2003/InkML" xml:id="stk114" contextRef="#ctx0" brushRef="#br4">36481 11439 529 0,'0'0'68'7,"0"0"-51"0,0 0 32-1,0 0-49 3,0 0 0-2,0 0-64 2,20-16-134-4,-20 15-175 3</inkml:trace>
    </iact:actionData>
  </iact:action>
  <iact:action type="add" startTime="94659">
    <iact:property name="dataType" value="strokeEraser"/>
    <iact:actionData xml:id="d150">
      <inkml:trace xmlns:inkml="http://www.w3.org/2003/InkML" xml:id="stk115" contextRef="#ctx0" brushRef="#br4">36481 11439 276 0,'29'-35'0'1,"-34"30"-127"3</inkml:trace>
    </iact:actionData>
  </iact:action>
  <iact:action type="remove" startTime="94885">
    <iact:property name="style" value="instant"/>
    <iact:actionData xml:id="d151" ref="#d35"/>
  </iact:action>
  <iact:action type="add" startTime="94886">
    <iact:property name="dataType" value="strokeEraser"/>
    <iact:actionData xml:id="d152">
      <inkml:trace xmlns:inkml="http://www.w3.org/2003/InkML" xml:id="stk116" contextRef="#ctx0" brushRef="#br4">35650 11232 710 0,'0'0'86'6,"0"0"54"2,0 0-60-3,0 0-74 3,0 0-6 0,0 0-36-2,47-5-82 2,-47 5-203 0</inkml:trace>
    </iact:actionData>
  </iact:action>
  <iact:action type="add" startTime="113117">
    <iact:property name="dataType"/>
    <iact:actionData xml:id="d153">
      <inkml:trace xmlns:inkml="http://www.w3.org/2003/InkML" xml:id="stk117" contextRef="#ctx0" brushRef="#br1">20130 10348 337 0,'0'0'262'5,"0"0"-72"0,0 0 34 1,0 0-84 2,0 0-4 0,0 0-8 0,0 0-30-2,21-17-23 2,-21 17 0 0,0 0-16 1,0-3-14-3,0 3-1 1,0 0-10 1,0 0-5 0,0 0-3-1,0 0 2 1,0 0-9-1,-7 0 11 1,-20 0-7 1,-6 0 6-3,-7 0-13 2,-2 0-16 0,-5 0 0-3,5 0 0 3,-6 0 0 1,6 0 0 1,-5 0 0-6,5 0 0 5,2 0 0-1,4 0 0 0,0 0 0-2,-3 0 0 3,-1 0 0-2,-3 0 0 1,-3-3 0-2,-1 3 0 2,-3 0 0 0,2 0 0 0,-1 0 0-1,-6 0 0 0,0 0 0 3,-6 0 0-4,1 0 0 0,-4 0 0 2,3 6 0 0,1-1 0 0,2-3 0-2,0 4 0 2,-1-2 0 0,-3-2 0 0,-3 3 0-2,-1 0 0 3,-3 4 0-2,2-4 0 1,5 3 0-2,0-2 0 2,7 0 0 0,7-2 0 0,3 3 0-1,1 1 0 0,12-4 0 2,2 0 0-2,2-1 0-1,4-3 0 2,-7 0 0 0,1 3 0 0,-1-3 0-2,-5 0 0 1,0 0 0 1,-2 0 0 1,3 0 0-4,1 0 0 3,0 0 0 0,1 0 0 0,0 0 0-2,2 0 0 2,-1 0 0 1,1 0 0-2,1 0 0 0,-5 0 0 0,2 0 0 3,-6 0 0-4,1 0 0 0,-6 0 0 4,4 0 0-2,-2 0 0 0,-2 2 0-3,9 3 0 3,1 1 0 0,-2-2 0 0,-2 3 0-2,-5 3 0 3,0-1 0-2,-4 1 0 1,-1 2 0-2,2-4 0 2,3 1 0 0,7-2 0 0,3 1 0-1,1-2 0 0,5 0 0 2,-1-2 0-2,5 0 0-2,-1 1 0 3,-4 1 0 0,1-2 0 0,3 0 0-2,-1 2 0 3,8-4 0-2,7 1 0 2,1-1 0-4,2 0 0 3,5 2 0 0,2 0 0 0,-6-2 0-2,6-2 0 2,0 2 0 0,-3 1 0 1,3-3 0-3,-3 2 0 1,3-2 0 2,0 4 0-2,-4-4 0-1,4 8 0 2,-3 11 0 0,3 10 0 0,0 5 0-2,0 4 0 2,0-3 0 0,0 4 0 1,-4 2 0-3,0 9 0 1,1 1 0 2,-4 4 0-2,4-1 0-1,-3 1 0 3,2-8 0-2,-1-7 0 1,-2-5 0 0,5-1 0-2,-4-3 0 3,4 0 0-2,-4 0 0-1,5 5 0 2,-2 2 0 2,-3-1 0-2,2 5 0-2,1 4 0 2,0 1 0-2,0 2 0 3,-1-7 0-4,3-7 0 3,-2-5 0 0,-1-4 0 0,4-9 0-2,0 2 0 2,0 4 0 0,0 7 0 1,0 6 0-3,0 2 0 1,0-2 0 3,0 0 0-3,0-9 0-2,0 8 0 3,0 1 0 0,0-7 0 0,0 2 0-2,0-12 0 2,0-6 0 0,0 4 0 1,0-1 0-4,0 1 0 3,0 3 0 0,0-4 0 0,0 0 0-2,0-2 0 2,0-7 0 0,0 2 0 0,0-6 0-1,0-3 0 0,0 0 0 1,0 0 0 0,0 0 0-2,0 0 0 2,0 0 0 0,0 0 0 0,0 0 0-2,0 0 0 2,0 0 0 0,0 0 0 1,0 0 0-2,0 0 0 0,0 0 0 1,0 0 0-1,8 4 0 0,30-4 0 0,10 3 0 1,3-3 0 0,8 0 0 0,-1 0 0-2,4 0 0 3,0 0 0-2,3 0 0-1,-1 0 0 3,-1 0 0-2,5-3 0 2,1 3 0-4,4-7 0 4,3 4 0-1,-4 1 0 1,-4-2 0-4,-5 3 0 3,-2-3 0 0,-6 2 0 1,0-1 0-4,-3 0 0 3,-1 1 0 0,-2-2 0 0,-3 2 0-1,-4 2 0 0,-5 0 0 2,3 0 0-2,1 0 0-1,-4 0 0 2,3 0 0 1,-9 0 0-2,0 0 0-1,1 0 0 2,-5 0 0 0,1 0 0 0,-4 6 0-2,1-1 0 2,8-2 0 0,-2-1 0 0,0 2 0-2,4-4 0 2,-4 1 0 0,-1 3 0-1,-9-2 0 0,3-2 0 0,-3 0 0 1,2 3 0 0,1 0 0-1,1-3 0-1,5 4 0 4,-1-4 0 0,2 7 0-5,0-4 0 5,5 2 0-5,-5-3 0 4,-2 4 0-5,1-6 0 5,-3 4 0-2,2-4 0 1,-3 4 0-2,0-4 0 3,7 3 0-2,-2-1 0 2,4 1 0-2,2-3 0 0,2 4 0 2,-2-4 0-2,3 1 0-1,-5 3 0 2,-3 1 0 0,5-2 0 0,-9-1 0-2,-1 2 0 2,5-3 0 0,2 3 0 1,-4 2 0-4,6-4 0 3,-4 3 0 0,4-3 0 0,-2-2 0-2,6 4 0 2,5-1 0 0,-3 0 0 0,0-1 0-1,-2 0 0 0,-1-2 0 3,-5 0 0-4,-1 0 0 0,3 0 0 2,-2 0 0 0,3 0 0 0,2 0 0-2,1 0 0 3,5 0 0-2,1 0 0 2,0 0 0-4,-4 0 0 3,0 0 0 0,-8 0 0 1,0-2 0-4,-7-3 0 3,-6-2 0 0,0 0 0 0,-5 5 0-1,-4-4 0-1,-1 2 0 3,-3 3 0-2,0 1 0-1,-7 0 0 2,4 0 0 0,-1-4 0 0,-1 4 0-2,-3 0 0 2,0 0 0 0,0-2 0 1,0-18 0-4,0-16 0 3,0-20 0 0,0-15 0 1,-3-4 0-4,-10 3 0 3,0 2 0 0,2-1 0 0,-1 0 0 0,-1-2 0-2,7-4 0 6,3 3 0-7,-1-1 0 1,4 5 0 2,-1 5 0 0,1-2 0 0,-3 2 0-2,-1 2 0 3,-5-6 0-2,4 4 0 2,-3 0 0-4,0-1 0 4,2 0 0-2,-1 3 0 1,3 1 0-2,3 3 0 2,1 6 0 0,-3 3 0 0,3 4 0 0,-3 5 0-2,3 7 0 4,0 7 0-4,0 4 0 0,-4-4 0 2,4 6 0-1,0 2 0 1,-4 0 0-2,4 2 0 3,-2-5 0-2,-3-2 0 3,-3 0 0-6,6 7 0 4,-1 3 0 0,3 9 0 0,-3-1 0-2,3 2 0 2,0 4 0 0,0 0 0 0,0 0 0-2,0 0 0 2,0 0 0 0,-4 0 0 0,2 0 0-2,2 23-92 3,0 38-56-2,0-26-132 1,14 15-53-2</inkml:trace>
    </iact:actionData>
  </iact:action>
  <iact:action type="add" startTime="126872">
    <iact:property name="dataType"/>
    <iact:actionData xml:id="d154">
      <inkml:trace xmlns:inkml="http://www.w3.org/2003/InkML" xml:id="stk118" contextRef="#ctx0" brushRef="#br1">23570 2100 1013 0,'0'0'61'5,"0"0"-55"2,0 0 98-2,0 0-70 3,0 0-24 1,0 0 19-4,0 0 33 3,0 0 11 0,0 0 6 0,0 0-15-1,-14 0-13 0,-20 0 5 2,-11 0 7-2,-11 0-11 2,-6 0-46-4,-16 0 4 3,-4 0-3 0,-8-3 6 2,-7-13-7-4,-4-3 6 2,-2 0 16 1,-1-4-14-2,1 7 3 0,0-1-10 0,0 0 6 1,-10 5-10-2,-9-2 0 2,-2-2-1 1,-3-4 0-2,-2-2-2 1,5-2-1-2,-3 1 0 3,2 8 2-2,-1 3 3 0,2 7 0 0,3 5-1 1,1 0-2 0,10 0 1-2,5 0-2 2,5 0 0 0,9 0 0 0,5 0 2 0,7 5 1-2,7 7-1 2,3-2-1 0,9 7 3-2,-3 2-7 2,2 2 4 0,-1-1-1 0,-1-1 1-1,2-5-1 0,3-4 2 3,6-1 0-4,4-2-2 3,2-3 5-4,7-4-10 3,0 3 4 0,5-3 1 0,5 1-1-1,-5 3 1 0,0-1-4 2,-4 2 6-2,2-5-2 0,-6 3 1 0,3-3-1 1,-8 0-1 0,3 0-1-2,-2 0 0 2,-2 0 2 0,-1 0-1 0,1-8 2-2,-7-3-4 4,0 3 6-4,-6 3-2 0,0 2 1 2,-2 3-4 0,-5 0 1 0,-1 0 1-2,-4 0 0 2,-1 0 0 0,5 0-1 0,-1 0 2-2,-1 0 0 3,2 0 1-2,1 0-1 1,2 0 2-2,4 0-6 2,3 0 4 0,1 8-1 0,3 3 0 0,0-3 2-2,0 4-2 4,-4-2 1-4,-1 1 1 0,-4-1 0 2,-3-1-4 0,-3-1 2 0,-5 0 0-2,-1-3 0 3,-5 3 0-2,0 3 0 1,-1-5-2 0,-3 0 1-1,-2-2 2 0,-5-4-2 1,-8 0-1 0,-3 0 0-2,-7 0-1 2,-3 0 3 0,2 0 0 0,-2 0 0-2,-1-17-1 3,9 3 2-2,-2-1 1 2,1 1 2-4,-4 5-8 3,7-6 4 0,-4 3 0-2,4 0 2 2,-4-3 0 0,-3 3-4 1,-7 1 6-4,-7-2 0 5,-2 1-3-4,-2 1-1 2,1-2-6-2,-10 1 6 2,-5-2-3 0,-8 4 0 0,-4-4 3-1,8-2 0 0,-4-1-1 2,5 1 2-2,-3-1-1 3,10-2 5-6,1 8-9 4,6 3 8 0,-3 4-4-2,-10 4 0 2,0 0 2 0,-6 0-4 1,4 0 5-2,6 0-5-1,0 0 4 2,6 9-4 0,-2-3-1-2,12-2 2 2,4 0-1 0,8-4 2 0,5 0-2-1,11 3 4 0,0 2-2 2,13 0 0-2,0 5 3-1,11 0 2 2,4-3-7 0,5-1 2 0,2 0 0-2,-1 3-1 2,-1-1 3 0,-1-4-4 1,-2 3 5-2,-8-2-2 0,1-2 1 0,-3 1-2 2,-2 3 1-2,9-4-4-1,2 4 3 2,7-1-2 0,2 2 0-1,-4 0 2 0,6-3-1 2,-5 4 2-2,-5-4-2 0,-2 4 2 0,-4-3-5 1,5 1 4 1,-2 5 0 0,1 2 0 0,4-5 1-6,-3 8-4 5,6 0 6-3,-2-1-2 3,5 1-1 0,-4-1 0 0,2 1 1-2,-4-1-2 2,0 3 2 0,-2-2-2 1,2-4 1-3,-2 1 0 1,7-3 1 2,4 1 2-2,13-5-2 1,5-1 2-2,10-2-6 2,6-1 3 0,0-3-1 0,2 0-1-1,4 0 1 0,4 0 1 2,-5 0 0-2,3 0 3-1,-2 0-3 2,1 0 0 0,1 0 0-2,3 4-1 2,5-4 1 0,0 0-2 0,5 0 0-1,-1 0 2 0,-12 0 0 1,-2 0 0 0,-2 0 0-2,-3 2 1 2,5-2-3 0,6 0 1 0,5 3 1-2,4-3 0 3,0 0-1-3,0 0-4 4,-4 0 10-3,-6 3-9-1,-11-3 4 2,-3 4 0 0,-6-1-1-1,-1 4 0 0,-3-5-3 2,2 3-5-2,-2-2 1 1,-3-3-6-2,0 3 9 3,2-3-1-2,7 0-12-1,4 0 3 2,6 0 12 0,6 0-3 0,8 0 3-2,4 0 1 2,0 0 1 0,0 0-1 1,0 0 4-4,0 0 7 3,0 16-8 0,-3 8 0 0,-5 12 1-2,6 14-2 3,0 4 1-2,-1 15 0 2,3 10-1-2,-4 9 2-1,-2-3-1 3,6 5 1-1,-3-3-4 0,3 1 7-2,0 0-6 1,0-4 1 1,0-2 0 0,0-6 1-1,0-10 0 1,0-9 1 1,0-7-1-2,0-12 11-1,7-1-8 2,-1-6 2 0,-3 5-4 0,1 2 4-2,7 1-5 2,-7-9 1 0,3-9 3 0,-2-12-4-3,-4-9 10 3,-1 0-3 0,4 0-1 0,-4 0-6-2,6 0 9 2,-3 0-9 0,11 0 4 1,11 0-5-3,12-3 3 2,11-7-6 0,1 1 7-1,3-2-4-1,3 3 4 2,0 0-8 0,2 2 4 1,-2-1 0-4,3-3 0 3,0 5 0 0,2-2-2 1,8-2 4-4,1 3 0 4,7 1-2-1,6 0 0-1,4 2 2-1,1 0-4 2,5-2 2 0,3 2 0 1,5-2 0-3,0 5 1 2,3 0-4 1,3 0 7-3,2 0 0 1,2 0-3 0,5 0 1 1,-3 0 1 0,3 3-3-2,4 7 1 2,3-2-1 1,-4 0 1-2,-2 0 0-1,-3-5-2 3,-3-3 2-2,10 4-4 1,2 1 1-2,5 6 1 3,7 11 1-1,-3 2 0 0,2 5 1-1,-5-3 0-1,-3-4 7 4,-7-7-7-4,-2-8 9 0,-4-7-8 3,-7 0-2-2,-2 0 2 1,0 0-2-2,0-3 0 2,1-2 0 0,2 5 0 1,-6 0 4-4,-3 0-3 3,-2 0 0 0,-1 0-2 0,6 0-4-2,8 0 3 2,5 0-1 0,4-9 3 1,0-1-1-3,3 1 1 1,-9 1-3 2,9 8 6-4,-7 0 1 3,-6 0-3 0,1 0-1 0,-7 0 2 0,-5 0-2-2,-3 0 0 2,-7 3 2 1,7-3-4-1,-2 0 5-2,10 0 0 3,2 0-2-2,4 0 0 2,-2 0 1-4,3 0-4 3,-10 0-3 0,4 0 5 0,-2 2-3-1,3 1 3 0,1-3-4 2,2 0 8-4,0 0-3 3,4 0-1 0,6 0 0 0,5 0 0 0,4 0-1-2,5 5 1 2,1 6 0 0,-2 1 0 2,-9-1 3-6,-3-4 2 6,-9 5-4-4,5-10 4 0,-3 3-3 2,-4-5-3 0,-3 0 1 0,-2 0-4 0,-3 0 4-2,2-19-7 2,3-2 6 1,1-2 2-2,6 11-2 0,0 0 3 0,-3 10-4 2,1-1 4-4,-5 3-2 3,-3-3 0 0,0 0 0 0,-1-2-2 1,2-1 5-4,1 4-2 4,-5-2 2-2,-1 4-1 1,-2 0 1-2,1 0-4 2,2 0 1 0,1 0 0-2,2 0-1 3,0 0 4-2,0 0-6 2,-3 0 6-4,-2 0-6 4,5 9 6-2,2-6-6 1,6-3 2 0,6 0 1-2,9 0 0 2,5 0 1 0,4 0-4 0,6 8 6-1,-1 8 0 1,4 3-2-1,-4 5 4 3,-6-1-3-5,-7-6 3 2,-13-4-3 2,-2-2-2-2,-1-3 3 0,-5-1-3 0,-5-7 1 2,-7 0 1-2,-6 0-4-1,-3 0 2 2,-6 0-1 0,-3 0-3 0,5 0 3-2,-1 0 1 2,-2 0 0 0,3 0-4 0,-12 0 8-2,-8 0-3 3,-3 4 1-2,-7-4-2 2,-4 0 2-4,-2 3-4 3,0 0 2 0,1-3 0 0,-4 2 0-1,3-2 1 0,-5 0-5 2,-3 0 8-4,-6 0-4 4,-4 0 0-2,-7 0 0 0,-4-5-3 1,-1-2 1-2,-3 0 1 2,-2-1-2-1,-1 3 2 3,-4 2-1-5,1 0 0 3,0 3 4 1,-3 0-4-2,0-5 0-1,1-10 1 2,5-8-6 0,0-14-1 0,-5-11 2 0,6-5-3-2,-1-7 2 4,1 0 3-5,-2 0 1 2,3 3 4 1,-3 6-3 0,-1 1 0-2,1 5 1 2,-1 1 1 0,-1-7 0 0,-3-9-2-1,0-14 4 0,0-11-3 1,0-11 3 0,0-7-4-2,-12-2 3 2,-3-1-3 0,8 5 2 0,0 15 0-2,5 19 0 3,2 14 0-1,0 17-1 1,0 7 2-4,0 7 1 3,0 0-1-1,0 11-2 1,0 1 1-2,0 5 0 2,0-5 0 0,-4-6-1 0,4-8-1-1,0-9-48 0,0-9-33 1,0-12-79 1,0 5-11-4,0 35-102 3,0 12-349 0</inkml:trace>
    </iact:actionData>
  </iact:action>
  <iact:action type="add" startTime="132355">
    <iact:property name="dataType"/>
    <iact:actionData xml:id="d155">
      <inkml:trace xmlns:inkml="http://www.w3.org/2003/InkML" xml:id="stk119" contextRef="#ctx0" brushRef="#br1">20507 14552 245 0,'0'0'200'4,"0"0"-43"4,0 0 18 1,0 0-41-4,0 0-24 3,0 0-26 1,0 0-20-2,0 0-13-1,-24 11-6 2,-5-2 1 0,-10 3 3 0,-6 0-16-2,-7-7 16 2,-10-3-5 0,2-2 3 0,-6 0-14-1,-4 0-7 0,-8 0-1 1,0 0-5 3,-8 0 6-6,-1-11-7 4,-5-1 0-2,2 0 1 2,1 0-7-4,7 4 6 3,-2 1-12 0,2 3 4 0,-1-1-2-2,4 5 5 2,3-3-11 0,6 3 6 0,10 0 2-1,2 0-1 0,6 0-7 2,7 0 6-2,-5 0 0-1,2 0-3 2,-1 0 4 0,-3 0-2 0,1 0-3-2,-1 0-3 3,1 0 1-2,-1 0-3 2,-6 0 0-4,3 0-1 3,-3 0 2 0,0 0 5 1,-1 0-2-3,3 0 5 1,-1 0-7 1,-6 0 1 0,6 0-2-1,0 0 2 0,0 8-2 2,2 1 0-2,0-2-2-1,6 0 5 2,-2 1-6 0,2-4 3 0,3 3-2-2,-9-2-1 4,0 3-1-4,2 3 3 3,-2-3-4-4,8 3 0 3,5-5-4 0,10 1 7 1,1 2-6-4,-2-1 5 3,6 1 4 0,0 1-1 0,8 2-1 0,-4-1-2-2,2-6 2 1,7 3 0 1,1-4-1-2,3-3 3 2,8 3-6 0,-7-2 4 0,3 4-1-2,-6-2 0 3,-4 6-1-2,1-3 3 2,-4 3-2-4,-2 2-4 3,-3-1 0 1,2 1-21-1,-5-5 9-1,10 1 11 2,-1-3 2-2,8-1-7 0,7-4-16-2,0 3 27 3,3-3 4 0,-4 0-4 0,4 3 5-2,0-3-4 2,0 0 0 0,0 0-1 0,0 0-5-2,-2 0 0 3,-9 2 3-2,-4-2-6 1,-8 5-2-2,-1-2-17 3,0-3 19-2,-4 9 5 1,4-5-1-2,-4 11 4 3,1 4 0-1,6-3 2-1,1 7-1-1,6-6 3 2,5 0-2 1,0-3-1-2,2 3 3-1,2-3-4 2,2-1 6 0,3 3-4 0,0-2 0-2,0 6 0 4,0 1 1-4,0 8-2 2,0 7 0-2,0 0 3 2,0 3-4 0,0-4 5 0,0 1-2-1,0 2 5 0,0 6-8 2,0-1 7-4,0 3-1 3,0 0-1 0,0-4 15 1,8 2-11-2,-1 11 2-1,2 8 7 2,-3 5-11 0,1 3-3 1,-4-4-2-4,-3-11 0 5,0-6 0-4,0-7 0 4,0-5 1-4,0-7 1 1,0 1-4 1,0-6 2-1,0 4-2-1,0-7 3 3,0-6-1-1,0-3 6-1,0 3-8-2,0-2 3 5,3 8-3-3,-3-13 2 1,0 5-3-2,3-11 3 2,-3 11 0 0,0 1-1 0,0 7-1-1,0-2 0 2,0 4-2-3,0-9 2 3,0-2 0-5,0-14 0 5,0 3 1-1,0-3-2 0,0 0 3-2,0 0-2 2,0 0 0 0,0 0 2 0,5 0-2-2,8 0 0 2,2 2 0 0,8 3 0 0,9 1 0-2,8-3 0 3,8-3 3-2,10 0-3 2,8 0 0-4,5-3 0 5,-2-13 0-4,-2 2 0 3,-6 5 1-4,0 2 5 3,4-1-2 1,-5 4 8-3,4 2-3 1,5-1 6 1,-2 0-14 2,7 0 4-4,-8 1-4 0,0-3 8 2,-1-2-3 0,-4 2-5 0,0 3 6-2,-4-4-6 2,-4 6 9 1,-5 0 0-1,1 0 0-3,-4 0-6 4,0 0 1-2,2 0 0 2,1 0-5-4,-5 0 4 3,8 0-3 0,1 4 7 0,-5 3-6-2,-1-1 7 3,-2 2-8-1,-4-3 3-3,-6 3-4 5,4 4 0-2,-2-6 0-2,0-1 0 3,6 0 0-3,2 2 0 2,-1 0 0-1,2 1 0 1,10 0 0-2,3 0 0 3,3 0 0-2,1 6 0 2,-3 0 0-4,-4-1 0 3,-10 1 0 1,2-3 0-4,-6-1 0 6,8-3 0-4,-1-4 0 1,6-1 0-1,5-2 0-2,3 0 0 3,1 0 0 1,4 0 0-2,3 0 0-1,-1 0 0 3,2 0 0-1,-1 0 0-2,-3 0 0 1,3 0 0 2,-1 0 0-2,2-8 0 1,-5 4 0-2,2 0 0 2,-7-8 0 0,2 7 0 0,-7 0 0-2,6 2 0 2,-4-3 0 1,-6 5 0-4,-5-5 0 3,0 0 0 0,-7 1 0 0,-4 5 0 0,-8 0 0-2,-4-6 0 3,-3 3 0-2,-3 3 0 1,6 0 0-2,-2-3 0 2,-1 3 0 0,-3-2 0 1,-8 2 0-4,-7 0 0 3,-3 0 0 0,0 0 0 0,0 0 0-2,0 0 0 2,0-2 0 1,0 2 0-2,0-10-4-1,0-14-3 2,0-19-2 0,0-18 9-2,0-12-1 2,-3 0 3 0,-7-3-3 0,-1 3 2 0,1 1-2-1,4 2 1 2,1-4-2-2,-2-3 2 2,7 3 0-4,0-5-1 3,0-3 2 0,0-3-1 0,0 2 1-2,0 13 0 2,0 6-1 2,0 10 0-4,0 4-1 1,0 4 0 5,0 0 1-7,0 3 0 1,0-2-1-1,0-6 1 4,0 1 0-2,-6-5 0 1,-3 6 0-2,-2 6-2 3,4 3 1-2,-3 16-3 1,0 5 2-2,5 6-3 2,-1 6-3 1,2-3 7-2,2 2-2-1,0 0 0 2,-3-1 2 1,1 1 1-2,3-1-2-1,1 8 2 2,-3 1-1 0,3 0 1 0,-3 0-1-2,3 0 4 2,0 0-4 0,-10 0 3 0,-8 0-4-2,-6-3 3 2,-6-3-3 0,-5-1 2-2,5 0 0 2,-2 3 0 0,0-2 0 0,3 6-1 0,1 0 3-1,-1 0-4 0,-5 0-18 2,-9 0-86-2,-6 24-67 0,26-5-44 0,9 8-114 1</inkml:trace>
    </iact:actionData>
  </iact:action>
  <iact:action type="add" startTime="135538">
    <iact:property name="dataType"/>
    <iact:actionData xml:id="d156">
      <inkml:trace xmlns:inkml="http://www.w3.org/2003/InkML" xml:id="stk120" contextRef="#ctx0" brushRef="#br1">16590 16193 707 0,'0'0'214'4,"0"0"-45"3,0 0-58 2,0 0-36-2,0 0-7-1,0 0 5 2,0 0 13 0,10 0-10-1,29 0-4 0,25 0-42 1,15 0 23 0,12 0-9 0,0 0-17-2,-5 0-6 2,-20 0 6 0,-24 0-4-2,-16 0-4 3,-22 0 1-2,-4 0-17 2,0 0-3-2,-40 0-11-1,-37 0-3 2,-30 1 13 0,-8 5-1 0,8-3 1 2,13-3 0-4,22 3 1 2,22 1 1-1,24-3-1 0,16-1 3 1,10 0-2-1,0 0 2-1,34 6 4 2,39 2 10 0,24 6-17 0,6 0 4 0,-18-2-2-1,-17 5 3 0,-26-3-4 2,-22-3 3-2,-13 3-3-1,-7 0 7 2,0 3-8 0,-34 0-3-2,-17-2 0 2,-10-7-2 0,1-5 5 1,10-3 0-3,9 0 0 1,22 0-1 1,12 0 1 0,7 0 0-2,0 0 2 2,0 0-2 0,42 0 0 0,17 0 0-1,2 0 2 1,-12-7 1 0,-16 7-2 0,-21 0-1-3,-9 0 3 3,-3 0-6 0,0 0 2 0,-8 0-4 0,-39 0-2-2,-16 0 7 2,-9 0-2 1,3 0 1-3,1 0-1 1,6 0-44 1,4-4-48 1,6 1-66-2,43 3-127-1,7 0-151 2</inkml:trace>
    </iact:actionData>
  </iact:action>
  <iact:action type="add" startTime="141760">
    <iact:property name="dataType"/>
    <iact:actionData xml:id="d157">
      <inkml:trace xmlns:inkml="http://www.w3.org/2003/InkML" xml:id="stk121" contextRef="#ctx0" brushRef="#br2">25356 10350 245 0,'0'0'135'5,"0"0"-37"3,0 0 29-1,0 0-1 0,0 0-41 3,0 0 30-4,0 0-4 1,28-36 13 0,-28 36-15 1,0 0 25 0,3 0-22-2,0 0-5 4,-3 0-19-4,0 0-28 3,0 0-12-4,0 0-23 3,0 0-11 0,0 0-10 0,-22-5 9-2,-14-9 43 2,-4-2-21 0,-2-1 2 0,0 1-2 0,-5 2-31-2,-1 0-4 3,-3 2 0 1,5 5 0-5,-6-1 0 3,-3 6 0 0,-6-4 0 0,-5 2 0-2,-9 2 0 2,3-4 0 0,-4 6 0 1,10-4 0-4,-1 4 0 3,2 0 0 0,0 0 0 1,-6 0 0-4,-1 0 0 3,-12 4 0 0,3 4 0 0,-8-1 0-1,1-2 0 0,1-2 0 2,1-1 0-2,4 1 0-1,3 4 0 2,6-7 0 0,5 0 0 0,9 0 0-2,-3 7 0 2,7-4 0 0,0-1 0 1,0 3 0-4,0 1 0 3,-7 0 0 0,-2 1 0 0,-1 5 0-2,2-1 0 2,5 5 0 0,4 1 0-2,2-1 0 3,7 1 0-1,-2 2 0 1,5-5 0-3,3-1 0 1,-6-6 0 0,2-1 0 1,-5 0 0 0,2-6 0-2,-2 2 0 2,4-2 0 0,2 0 0 1,2 0 0-4,6 0 0 4,5 0 0-2,-2 0 0 1,10 0 0-2,-6 0 0 2,-4 0 0 0,4 3 0 0,-3 1 0-1,11-4 0-1,-4 2 0 3,6-2 0-1,-4 3 0-3,0 0 0 3,2 1 0 1,3 0 0-2,-1 2 0 0,1-1 0 0,5-3 0 2,-5 4 0-1,4-2 0-3,3-4 0 3,4 4 0 0,5-4 0 0,-5 3 0-2,2-1 0 2,-1 15 0 0,4 10 0 0,0 16 0 0,0 5 0-2,0-2 0 4,0-2 0-2,0 2 0-2,0 7 0 1,7 1 0 1,-2 1 0-1,-4 2 0-1,3 1 0 2,2 2 0 0,-3 5 0 1,4-5 0-4,-2-5 0 3,-2 0 0 0,4-11 0 1,-4-1 0-4,0-2 0 4,2 2 0-2,-5-1 0-1,3 12 0 4,0-6 0-4,0 3 0 3,1 1 0-2,-4-2 0-1,0-6 0 3,0-1 0 0,0 1 0 0,0-4 0-2,0 4 0 0,0 1 0-2,0-2 0 1,0-7 0 2,0-9 0 0,0-3 0 0,0-7 0 0,0 5 0-2,0-2 0 2,0-4 0-1,0 0 0 2,0 1 0-2,0 2 0 0,0 0 0 1,0 0 0-3,0-2 0 4,0-5 0-1,0-9 0 0,0-3 0-2,0 0 0 2,0 0 0 0,26 0 0 0,9 0 0-2,1 0 0 2,-3 0 0 0,-1 0 0 1,4 9 0-2,0-1 0-1,7 3 0 2,5 1 0 0,8 1 0 0,10-6 0 0,5 5 0-2,1-7 0 3,1-3 0-1,3-2 0-3,-7 0 0 3,5 0 0 1,-4 4 0-1,-1-1 0-3,3 2 0 4,-1 4 0-1,2-1 0 1,0-4 0-5,6 3 0 4,0-4 0 0,3-3 0-1,4 0 0 0,-1 2 0 2,-6 1 0-2,0 2 0 1,-9 2 0-1,-3 5 0 0,-5-1 0 1,4-3 0 0,-3 1 0-2,4-1 0 2,3 0 0 0,6 1 0-2,1-1 0 2,2-6 0 1,-2 3 0-2,4-5 0 3,-5 0 0-6,0 0 0 4,3 0 0 0,-4 0 0 0,1 0 0-2,-4 0 0 2,2 4 0 0,0-4 0-2,-8 0 0 3,0 0 0 0,-5 0 0-1,-2 0 0-1,-8-11 0-1,-2 0 0 1,-6-3 0 2,-7 0 0-1,-3 7 0-3,-2-3 0 4,-4 5 0-2,-1 0 0 3,4-2 0-6,5 7 0 4,-4-7 0 1,-4 4 0-2,-3 1 0-1,-5-1 0 3,-7 1 0-1,-6-1 0-3,-6 3 0 4,0 0 0-2,0-3 0 1,0 3 0 0,0 0 0-2,0 0 0 2,0-4 0 0,0-8 0 0,0-18 0-2,0-20 0 3,0-18 0-1,0-12 0-3,-9-16 0 3,-13-7 0 0,-2-9 0 0,3 0 0 1,-2 2 0-3,8 2 0 2,5 5 0-1,0-5 0 1,3-3 0-1,5 1 0 0,2 2 0 1,0 9 0 0,0 15 0-2,0 12 0 2,-2 20 0 1,2 8 0 0,0 1 0-2,0-2 0-1,0-1 0 2,0 5 0 0,0 11 0-3,0 9-64 4,0 0-133-2,0 21-60 1,0 0-117-2</inkml:trace>
    </iact:actionData>
  </iact:action>
  <iact:action type="add" startTime="144430">
    <iact:property name="dataType"/>
    <iact:actionData xml:id="d158">
      <inkml:trace xmlns:inkml="http://www.w3.org/2003/InkML" xml:id="stk122" contextRef="#ctx0" brushRef="#br2">25570 11210 800 0,'0'0'151'6,"0"0"-38"1,0 0-18-1,0 0-64 2,0 0 6 0,78-192-3 0,-50 103-1-1,2-9 6 0,3-11-1 1,-3-1-6-2,-5 17-10 2,-6 25-3 0,-11 27-2 0,-5 25-7-1,-3 12-2 0,0 4-1 2,0 8 9-2,-3 47 2-1,-18 15 3 2,3 9-12 1,9-9-2 1,2-8-2-4,3-14 0 0,4-14-2 3,0-11-3-2,0-12 0 0,20-8 0 2,19-3-6-2,6-11 4 2,5-39-5-4,-5-7-5 3,-9-6 7 0,-13 15 1 1,-9 17-5-3,-12 14 4 1,-2 17 3 1,0 10 0-1,0 42 2 4,0 18 10-5,-5 12-2 2,0-3 3-1,-2-7-3-3,4-12-2 4,3-10-6 2,0-16 0-2,0-12-1-4,0-8-17 6,12-14-38-4,15 0-115 2,-11-22-47-2,-1-9-309 2</inkml:trace>
    </iact:actionData>
  </iact:action>
  <iact:action type="add" startTime="144970">
    <iact:property name="dataType"/>
    <iact:actionData xml:id="d159">
      <inkml:trace xmlns:inkml="http://www.w3.org/2003/InkML" xml:id="stk123" contextRef="#ctx0" brushRef="#br2">26423 10626 780 0,'0'0'182'6,"0"0"3"0,0 0-95 1,0 0-44 2,0 0-4-2,0 0-24-1,158-27-18 3,-148 27-7-1,-10 0-38-1,0 16-93-1,0-5-142 2,0 2-351 0</inkml:trace>
    </iact:actionData>
  </iact:action>
  <iact:action type="add" startTime="145128">
    <iact:property name="dataType"/>
    <iact:actionData xml:id="d160">
      <inkml:trace xmlns:inkml="http://www.w3.org/2003/InkML" xml:id="stk124" contextRef="#ctx0" brushRef="#br2">26445 10839 58 0,'0'14'798'7,"8"-14"-645"-1,20 0 0 3,-1 0-71-2,4 0-59 2,-1 0-19-4,4 0-4 2,-1 0-35 2,1 0-78-1,-27 0-118-2,0-6-376 1</inkml:trace>
    </iact:actionData>
  </iact:action>
  <iact:action type="add" startTime="146203">
    <iact:property name="dataType"/>
    <iact:actionData xml:id="d161">
      <inkml:trace xmlns:inkml="http://www.w3.org/2003/InkML" xml:id="stk125" contextRef="#ctx0" brushRef="#br2">26873 10273 507 0,'0'0'298'3,"0"0"-110"5,0 0-59-3,0 0-60 3,0 0-18 0,-12 161-10-2,6-105-8 5,-2-6-13-6,0-4-10 4,3-12-9-4,5-9 2 3,0-5-6 0,0-7 0 1,0 3-29-4,0 7-19 3,0 4-28 0,3 9-72 0,-3-26-107-1,0 1-115 0</inkml:trace>
    </iact:actionData>
  </iact:action>
  <iact:action type="add" startTime="146575">
    <iact:property name="dataType"/>
    <iact:actionData xml:id="d162">
      <inkml:trace xmlns:inkml="http://www.w3.org/2003/InkML" xml:id="stk126" contextRef="#ctx0" brushRef="#br2">27110 10892 471 0,'0'0'270'4,"0"0"-120"4,0 0-67 1,0 0-44-4,0 0-1 4,-35 172 0-2,15-137-22 2,-4-8-13-3,6-5-3 1,2-13-5 3,5-9-53-4,11 0-144 0,0 0-227 2</inkml:trace>
    </iact:actionData>
  </iact:action>
  <iact:action type="add" startTime="146916">
    <iact:property name="dataType"/>
    <iact:actionData xml:id="d163">
      <inkml:trace xmlns:inkml="http://www.w3.org/2003/InkML" xml:id="stk127" contextRef="#ctx0" brushRef="#br2">27390 10319 415 0,'0'0'185'3,"0"0"6"3,0 0-55 2,0 0-54-2,0 0-13 4,0 0-10-4,159-2-19 0,-129 21-4 3,-2 5 4-2,-1 10-8 1,-11 8-2-2,-3 12-6 2,-13 3-13 0,0 3-5 1,0-2-3-4,-14-6-2 3,-23-9-1 0,-2-7 0 0,-1-16 0-1,-2-8-4 0,8-12-3 1,6 0-4 0,7-2-6-1,12-27 3 0,7 0 7 2,2-2 7-2,0 7 0-1,0 12 0 3,5 5 1-2,14 7 8 1,6 0-2-2,10 7 7 2,5 26 6 0,5 15-4 1,4 1-1-4,-4 3 11 7,-5-6-14-7,-9-10-3 4,-17-12-9-4,-4-10-4 3,-6-6-28 1,-4-8-78-2,0 0-96 1,0 0-268-1</inkml:trace>
    </iact:actionData>
  </iact:action>
  <iact:action type="add" startTime="147605">
    <iact:property name="dataType"/>
    <iact:actionData xml:id="d164">
      <inkml:trace xmlns:inkml="http://www.w3.org/2003/InkML" xml:id="stk128" contextRef="#ctx0" brushRef="#br2">28021 11088 717 0,'0'0'201'3,"0"0"-75"6,0 0-72-5,0 0-39 4,-55 148-5 0,26-115-9 0,-1-6-1-2,6-2-2 2,6-11-52 0,18-14-169 0,0 0-270 0</inkml:trace>
    </iact:actionData>
  </iact:action>
  <iact:action type="add" startTime="147864">
    <iact:property name="dataType"/>
    <iact:actionData xml:id="d165">
      <inkml:trace xmlns:inkml="http://www.w3.org/2003/InkML" xml:id="stk129" contextRef="#ctx0" brushRef="#br2">28175 10384 460 0,'0'0'214'5,"0"0"-61"3,0 0 11 1,0 0-104-4,0 0-9 4,0 0-1-2,85-13-22 2,-54 26 9-4,4 10-8 3,-1-1 15 0,-6 2-5 0,-4 1 8-1,-13-3-18 0,-4 6-20 1,-7-1-9 0,0 0-2 0,-28 3 1-2,-17-3-3 3,0-4 4-2,-2-7-2-1,18-3 1 2,8-3-2 0,11-3 3 0,7 3 0-2,3 6 5 3,0 4 1-2,3 3-5 2,25 1 6 0,-1-2-6-1,-3 5 3-2,-3-5-1 4,-6 6 4-7,-13-1-2 5,-2 2-5 0,0 4-4 0,-14 3 0 0,-29 0-2-2,-7-3-48 3,-15-1-46-2,35-27-91-1,2 1-382 3</inkml:trace>
    </iact:actionData>
  </iact:action>
  <iact:action type="add" startTime="153566">
    <iact:property name="dataType"/>
    <iact:actionData xml:id="d166">
      <inkml:trace xmlns:inkml="http://www.w3.org/2003/InkML" xml:id="stk130" contextRef="#ctx0" brushRef="#br2">32532 14272 295 0,'0'0'236'5,"0"0"-194"3,0 0 108 0,0 0 7 0,0 0-49-1,0 0-43 0,0 0 15 2,-130-24-3-1,110 24-7-3,-2 2 5 3,-5 4-6 1,-2-4-16-4,-1 3-13 3,-7-1 0 0,1 1-8 0,-11 3 2-1,-5 0-7 0,-5 0 1 1,-13 1-4 0,-2-6-6 0,-11 2-4 0,7-3-9 0,4 5 7 0,4 1-4-2,10 3 5 2,-5 0 7 4,2 5 6-1,-2 0 0-9,-5 7-3 5,0-4-6-2,-7-3-8 3,1-3-1-2,-4-4-7 5,-1-9 5-4,-3 0-4 0,-2 0 0-1,-4 0-1 1,5 0-1 2,-3 0 5-1,1 0-2-3,1 0 4 3,-4 0-3 0,5 3 5 0,1 7-2-2,2-1-3 2,5-7-4 0,0-2 3 1,3 0-3-4,3 0 1 3,-4 0-4 1,2 0 6-2,-2 0-4-1,-5-8 3 2,2 2-1 1,-1 1 0-1,-1 3-2-1,2-1-3 0,0 0 1 2,-10 3 3-3,1 0-1 0,-8-4 0 2,-8-3 1 1,0-1 2-2,-4-1-1 0,-5-2-1 1,1 3 1-1,2 3-2 2,1 0 1-4,9 2 0 3,-1 3-1 1,5-3 2-2,3 3-1-1,5-3 2 2,6-2 2 0,0-3-2 3,0-1-1-6,-2 1-1 5,-5 2 0-5,-6 6 0 3,7 0 1-3,-2 0-2 3,-2 0 5 0,4 0-3 1,-3 0-1-3,0 12 0 1,-5-1 1 1,4-1-3 2,-8 2 0-6,2-7 2 4,-2 0-1 0,2-1 2 2,1-1-3-4,2-3 4 2,5 0 1-1,2 0-3 0,-2 0 0 1,9 0 0-2,-4 0 0 3,6 0 0-2,0 0 1 2,3-3-1-3,1-8 1 2,1-1 1 0,-5 1 0-2,-4 5 0 2,-2 4 1 0,-8-1-4 1,-5 1 1-4,-2-4 0 3,0 0 0 0,3-1-4 1,3-3 3-4,-2 3 1 3,0-3-4 0,-6 3 8 0,2 2-8-1,1 3 6 0,5 2-2 3,2 0 0-4,8 0 1 0,0 0 2 2,7 0-3 0,4 0 6 0,6 0-5-2,3 0 1 2,6 0 2 0,4 0-2 1,5 0-2-4,2 0 3 3,2 0 3 0,2 2-5 0,8 10 4 0,2-5-4-2,2 2 4 2,7-1-4 0,-1-3-2-1,7 0 2-1,4-1-1 2,1-2 0 0,4 1 1-2,2 0-4 3,3-1 6-1,-7 1-3 0,0-1 1-1,-3 4 0 1,4-3-1-2,-2 5 0 3,-2-2-2-4,4 0 1 3,-3-2 1 0,0 6-1 0,2-5 0-2,2-1 2 2,0 4-2 1,-4 7 3-2,-2 6-3 1,-1 10 1-2,-4-2-2 3,2 5 0-2,-8-5-1-1,3-4 3 2,-1 0-5 0,3-4 4 0,0 1 2-1,1-1-3 1,7-1 3-1,3 3-2 2,1 9 1-4,2 9 0 4,4 9 0-2,0 10 0 1,0 3-2-2,0 2 4 2,0-3-1 0,0 3 1 1,4-3-2-2,2-1 0 0,-5 5-1 3,5-2 0-4,-6 11 1 0,0 1-1 3,0-2 3-2,0 3-1 1,0-11-1-2,0-7 2 2,0-4 0 0,0-10-4 2,0-8 2-6,0-11 0 4,0 0 0 0,0-4 1 0,0-1-2-2,3 10 3 1,2 4 0 2,1 6-1-2,1 4-2 0,-1-7 1 0,-4-6 0 2,1-6-1-2,-3-9 1-1,3-2-1 2,1-11 3 0,-1 3-2 0,-3-7 1-2,3 0-1 3,-3 0 2-2,0 0-2 2,3 0 1-4,-3 0-1 3,0 0 3 0,1 0-1 0,-1 0 5-2,9 0 0 2,-2 9 7 0,5 2-8 0,8 5-6 0,-3 2 0-2,6 7 0 3,-2 0 0-2,-7-1 0-1,0-1 0 2,0 1 0 0,-3-11 0 0,-4-1 0-2,-4-8 0 4,-3-4 0-3,3 0 0 1,-3 0 0-3,0 0 0 3,0 7 0 0,0 6 0 0,0 4 0-2,0 2 0 2,0-8 0 0,3-9 0 0,-3-2 0-2,1 0 0 2,5 0 0 0,1 0 0 0,7 0 0-2,4 0 0 2,5 0 0 0,2 0 0 1,2 0 0-4,7 0 0 4,8 0 0-2,8 0 0 2,5 0 0-4,5 0 0 3,-2 0 0 0,6 0 0 0,-1 0 0-2,6 11 0 4,6 1 0-1,-3 3 0-4,-2 0 0 4,2-2 0-4,-3 1 0 4,6-4 0-2,4-7 0 9,6 0 0 1,4-3 0-17,-2 0 0 0,2 0 0 2,-2 0 0 8,-3 0 0-3,-12 0 0 2,-5 0 0-3,-6 0 0 1,-9 0 0 1,-4 0 0 0,-3 0 0-2,-1 0 0 2,0 0 0 1,-2 0 0-2,-4 0 0 0,-1 0 0 0,-2 0 0 1,-1 0 0 0,2 0 0-2,-5 0 0 2,3 0 0 0,2 0 0 0,3 0 0 1,5 0 0-1,-2-3 0-1,3 0 0 2,-4-4 0-5,7 4 0 3,-3 0 0 1,-1 3 0 0,7 0 0-1,4 0 0 0,3 0 0 2,5 0 0 1,3 0 0-3,8 0 0-2,2 6 0 3,6 4 0-1,2 1 0 0,2 1 0 0,0-2 0 2,5-2 0-1,-5 3 0-3,4-6 0 4,-5 7 0-2,2-2 0 2,5 2 0-1,5-1 0-3,-3-1 0 3,4-3 0 0,-1-2 0-1,-2-3 0 0,-1-2 0 2,-2 0 0 0,-3 6 0-3,12-6 0 3,-3 0 0-3,3 2 0 1,5 3 0-1,-6 1 0 2,7-6 0 0,-1 3 0 0,4-3 0-1,6 0 0 1,2 0 0-1,-4 0 0 2,6 0 0-4,-8 0 0 3,-1 0 0 0,-1 0 0 0,7 0 0-1,2-3 0 1,-4 1 0 2,-3 2 0-2,-5-4 0-2,-10 4 0 0,2-2 0 1,5-1 0 2,-3 1 0-4,6 2 0 3,-10 0 0 0,-2 0 0 1,-5 0 0-4,-1-8 0 4,-2 4 0-1,-1-1 0 1,2 0 0-5,0 2 0 4,0-9 0 0,4 8 0 0,-5-4 0-1,-2 1 0 0,-4 0 0 1,-3-2 0 0,-6 6 0 0,-3-2 0-2,-1 5 0 6,1-7 0-7,6-2 0 1,-5 1 0 2,9-3 0 0,-1-3 0 1,-1 3 0-4,2-1 0 5,-1 5 0-4,-5 2 0 4,2 5 0-6,5 0 0 4,-1-7 0 0,0 3 0 0,-5-2 0-2,-7-1 0 2,-3-3 0 0,-6 3 0 0,-9-2 0-1,-4 2 0 0,-10 1 0 2,-4-3 0-2,-7 7 0-1,-10-4 0 2,-1 6 0 0,-6 0 0-1,-4 0 0-1,-3 0 0 3,0 0 0-2,0 0 0 2,0 0 0-4,0 0 0 3,0-6 0 0,0-7 0 0,0-8 0-2,0-15 0 2,0-11 0 0,-3-7 0 0,-12-14 0-1,-4-10 0 0,1-12 0 1,-6-8 0 0,3-5 0-2,0-5 0 2,2-10 0 1,4-4 0-1,-2-24 0-3,10 1 0 4,4 3 0-2,-1 3 0 3,2 7 0-6,-2 3 0 6,1 6 0-4,-4 12 0 3,3 13 0-3,-4 21 0 2,3 19 0 0,0 12 0 0,1 8 0-2,1-2 0 1,0 6 0 1,0 1 0 0,3-3 0-2,-4 3 0 2,4 0 0 2,0 0 0-2,0 7 0-2,0 6 0 1,0 10 0 1,-2-2 0 1,0-2 0-5,-3-7 0 5,-2-4 0-2,6 6 0 1,-5 5 0-2,1 11 0 2,3 3 0 0,-3 0-34 0,-15 0-94-1,-7 0-120 0,12 0-86 1,0 6-385 0</inkml:trace>
    </iact:actionData>
  </iact:action>
  <iact:action type="add" startTime="157908">
    <iact:property name="dataType"/>
    <iact:actionData xml:id="d167">
      <inkml:trace xmlns:inkml="http://www.w3.org/2003/InkML" xml:id="stk131" contextRef="#ctx0" brushRef="#br2">29347 3675 837 0,'0'0'194'5,"0"0"-70"2,0 0 4-1,0 0-33 1,0 0-40 1,0 0-5-2,0 0-9 2,-1 5-13 0,-17-2 1 0,-11 2 29-2,-5 2-2 3,2-5-15-2,-7 3-3 3,0-1-12-6,0-3-3 4,-3-1-4 0,-4 0-6 0,1 0-3-2,-3 0 0 2,-5 0 10 0,-2 0-7 4,1 0 1-7,-1 0-2 2,0 0 1 2,4 0 1-2,3 4 2-1,-2 2-1 2,3-2-5 0,-4 1 3 0,8 5-10-3,-4-8 6 5,1 3-5-3,6 1 0 2,-2 0-3-4,2-1 3 4,-3-2 3-2,-1 4-7 1,-1-1 0-2,-2 0 0 2,-1-1 0 0,0-2 0 0,-7 0 0-1,-5 0 0 0,-2-3 0 2,-6 2 0-2,6 1 0-1,-2 2 0 2,-2 4 0 0,1-2 0 0,4 7 0-2,-2-1 0 3,-5-3 0-2,2-3 0 2,-5-1 0-4,2-3 0 3,4 4 0 0,2 0 0 0,2 1 0-2,-1-3 0 2,3 1 0 0,-6-1 0 0,-4 0 0-1,1-2 0 0,-4 4 0 2,2 0 0-2,1-2 0-1,1-1 0 2,5 1 0 0,2 0 0 0,-1 3 0-2,-6 4 0 3,9 1 0-2,-4 1 0 2,-7 2 0-4,6 3 0 4,0-2 0-2,2 0 0 2,6-1 0-4,1-3 0 3,0-2 0 0,0-1 0 1,2-3 0-3,-2-2 0 1,0-2 0 2,7 1 0-2,-2 0 0-1,-5 4 0 2,0-1 0 0,-6 5 0 0,-5 0 0-2,-5-5 0 3,-8 4 0-2,-5-3 0 2,-5-4 0-4,-3-2 0 3,-1-2 0 0,-9 0 0 0,-8 0 0-2,-4 0 0 2,-4 0 0 0,-11 0 0 0,5 0 0-1,0 0 0 0,1 0 0 3,-1 0 0-4,3 0 0 0,-7 0 0 2,2-2 0 0,-1-4 0 0,0 0 0-2,-7 3 0 3,-8 3 0-2,-13 0 0 3,-10 0 0-7,4 0 0 6,-7 0 0-1,2 0 0 0,-5 0 0-2,-3 0 0 2,11 0 0 0,3 0 0 0,7 0 0-1,3-2 0 0,8-1 0 2,5-2 0-2,6 0 0-1,7 5 0 2,-8 0 0 0,-2 0 0 0,0 0 0-2,0 0 0 3,2 7 0-2,-5 1 0 2,-7-3 0-4,2-5 0 4,-1 0 0-2,-1 0 0 1,15-7 0-2,5-13 0 2,14 3 0 0,15 2 0 0,16 7 0-1,24 2 0 0,21 6 0 2,16 0 0-2,14 0 0-1,4 0 0 1,0 0 0 1,0 0 0 0,0 0 0-2,0 0 0 3,0 0 0-2,0 0 0 2,0 0 0-4,0 0 0 3,0 0 0 0,-16 0 0 0,-4 0 0-2,-4 0 0 2,-2 0 0 0,-3 10 0 0,3 5 0-1,0 4 0 0,6-5 0 1,5 1 0 1,2-3 0-4,10-8 0 3,3 6 0 0,0 12 0 0,0 25 0-2,0 21 0 3,0 24 0-2,9 12 0 3,4 3 0-6,-4 5 0 4,-2-8 0 0,1-6 0 0,-3-4 0-2,2-4 0 5,-4-2 0-1,1-7 0-4,-4-9 0-2,0-10 0 3,0-8 0 1,0-8 0 0,0-8 0-2,0-7 0 2,0-16 0 0,0-4 0 0,0-8 0-2,0-3 0 3,0 0 0-1,0 0 0 0,0 0 0-3,0 0 0 3,0 0 0 0,0 5 0 0,0 14 0-2,12 8 0 2,0 12 0 1,5-7 0-2,6-1 0 0,-4-12 0 1,7-2 0-1,1-1 0 1,2-3 0-2,7-3 0 3,-7 0 0-2,1-5 0 1,-2-3 0-2,-4-2 0 3,1 0 0-2,2 0 0 3,4 0 0-6,9 0 0 4,2 0 0 0,9 0 0 0,4-5 0-2,5 5 0 3,-3 0 0-2,-2 0 0 2,-2 0 0-3,-5 0 0 2,-1 0 0-1,-3 0 0 2,5 0 0-4,3 0 0 3,3 0 0 0,0 0 0 0,3 0 0-2,0 0 0 3,-3 0 0-2,8 0 0 2,1 9 0-4,5-4 0 3,9 0 0 0,5-5 0 0,6 0 0-2,-3 0 0 2,1 0 0 0,2 0 0 0,-7 0 0-1,0 0 0 0,-3 0 0 1,-2 0 0 1,4 0 0-4,5-2 0 4,1-4 0-1,0 0 0-1,5 4 0-1,0 2 0 4,-8-3 0-4,2 3 0 4,-4-2 0-6,-6-1 0 4,2 0 0 0,-5 3 0 0,1 0 0-2,2 0 0 2,1 0 0 1,4 0 0 0,1 0 0-3,1 0 0 1,0 0 0 1,7 0 0-1,3 0 0-1,2 0 0 3,-2 0 0-2,1 0 0 1,-2 6 0-2,-6 1 0 4,6 2 0-4,-2-4 0 3,3 0 0-4,9-1 0 3,1-1 0 0,5-3 0 0,9 0 0-2,-1 0 0 2,8 5 0 0,5 3 0 0,-3 1 0-2,8-5 0 2,-5 3 0 0,-5-6 0 0,0 2 0-2,4-3 0 3,4 4 0-2,2 1 0 1,-7 2 0-2,1 5 0 4,-10 2 0-3,1 2 0 1,2 1 0-3,3-7 0 3,2 1 0 1,-5-7 0-3,0-4 0 2,2 0 0 0,-2 0 0 1,-2 0 0-2,-4 0 0 1,-2 0 0-2,-4 0 0 3,-9 5 0-4,-3 0 0 3,-1 4 0 0,2-4 0 0,0-3 0 0,2 1 0-2,1-3 0 3,-4 2 0-2,-3-2 0 2,-5 3 0-4,-1 1 0 4,3-3 0-2,7 6 0 1,2-5 0-2,3 4 0 2,-2-2 0 0,5 3 0-1,-4-2 0 2,8-1 0-3,4-4 0 2,-3 0 0 0,2 0 0-2,-10 0 0 2,-11 0 0 0,-16 0 0 0,-18 0 0-2,-13 0 0 3,-8 0 0-2,-9 0 0 3,-4 0 0-6,0 0 0 4,0 0 0-1,1 0 0 1,-4-6 0-2,1 0 0 2,-1 2 0 1,3 0 0-2,0 1 0-1,2 0 0 1,4 1 0 2,2 2 0-1,-5 0 0-1,-1 0 0 0,-5 0 0 1,-13 0 0 0,1 0 0-2,-5 0 0 3,-4 0 0-2,3 0 0 1,-3 0 0-2,0 0 0 2,0-3 0 0,0-14 0 0,0-21 0-2,0-22 0 2,0-31 0 0,0-18 0 0,0-17 0-2,0-9 0 2,0-7 0 1,-7 15 0-3,-5 9 0 1,0 17 0 2,3 10 0-2,-1 7 0 1,5-2 0-2,-2-6 0 5,5-9 0-6,-5-3 0 1,7 0 0 3,-3 3 0-2,-2 12 0 2,-2 7 0-1,-2 12 0-3,-3 13 0 3,6 8 0 1,-2 7 0-4,-1 10 0 3,5-2 0 0,1 8 0 0,-4 9 0 0,7 6 0-2,-3 8 0 2,3 3 0 0,0 0 0 0,-3 0 0-2,3 0 0 3,0 17 0-2,0 36-73 2,0 33-120-4,0 26-87 3,0-56-52 0,6-1-700 0</inkml:trace>
    </iact:actionData>
  </iact:action>
  <iact:action type="add" startTime="161709">
    <iact:property name="dataType"/>
    <iact:actionData xml:id="d168">
      <inkml:trace xmlns:inkml="http://www.w3.org/2003/InkML" xml:id="stk132" contextRef="#ctx0" brushRef="#br2">27869 16386 671 0,'0'0'195'3,"0"0"-65"5,0 0 19-1,0 0-34 2,0 0 26-2,0 0-2-1,175-37-23 2,-104 37-13 0,16 0-20 0,5 0-29-2,2 0-5 2,-6 3-10 0,-15 4 7 1,-18-1-29-4,-23-2-17 3,-18-4 0 0,-14 0 0-2,0 7 0 2,-4-7 0 0,-56 0 0 0,-39-11 0-2,-27-19 0 3,-6 2 0 1,6 6 0-2,22 10 0-1,25 4 0-1,27 8 0 2,26 0 0 0,21 0 0 0,5 0 0-3,0 0 0 3,58 0 0 1,36 0 0 0,40 8 0-5,23 15 0 7,-1 7 0-4,-23 1 0 1,-32-7 0-2,-40 0 0 1,-33-5 0 0,-22-7 0 1,-6 13 0-1,-47-2 0 0,-32 8 0 2,-29 0 0-1,-8-18 0-3,-4-2 0 3,19-11 0 0,22 0 0 1,32 0 0-2,26 0 0 2,21 0 0-4,0 0 0 4,0 0 0-4,52 0 0 3,24 0 0 0,16 0 0-2,-10 0 0 3,-32 0 0-2,-21 6 0 1,-25-4 0 2,-4 7 0-4,0 13 0 2,-44 5 0-1,-18 3 0-2,-17-1 0 3,7-9 0 0,-1-6 0 0,12-9 0 0,9-5 0-1,14 0-15 2,11 0-139-3,14 0-94 0,13 0-100 2,0 0-623 0</inkml:trace>
    </iact:actionData>
  </iact:action>
  <iact:action type="add" startTime="182385">
    <iact:property name="dataType"/>
    <iact:actionData xml:id="d169">
      <inkml:trace xmlns:inkml="http://www.w3.org/2003/InkML" xml:id="stk133" contextRef="#ctx0" brushRef="#br3">6900 12368 421 0,'0'0'190'7,"0"0"4"-1,0 0 7 1,0 0-81 1,0 0-14 0,0 0-15-1,0 0-8 0,13-8-18 2,-13 8-12-2,0 0-3 0,0 0 11 0,0 0 3 1,0 0-11 0,0 0-10-2,0 0-18 2,-25 0 9 0,-8 0-22 0,-9 11 7-2,-5 0-8 2,2 3 4 1,-7-4 1-2,4 1-4 2,-1 0 1-2,-1 1-4 1,2-5 9 0,-1 1-7-1,1-2 4 0,0 3-4 2,-6-4 4-2,4 0-2-1,-1 5-10 2,-4-10-3 0,5 7 0 0,3-4 0-2,0-1 0 2,5 2 0 0,-1-3 0 0,7-1 0-2,0 0 0 4,1 0 0-4,3 0 0 4,-2 2 0-6,1 2 0 4,0 0 0 0,-4 0 0 0,-1-1 0-2,3-1 0 2,-1 4 0 1,2-2 0-2,2-2 0-1,4 0 0 2,-3 1 0 0,1 0 0 0,-2 0 0-2,9-3 0 2,-1 0 0 0,0 0 0 0,4 0 0-2,-4 0 0 1,-2 0 0 2,-5 0 0-2,-5 0 0 0,8 0 0 1,-6 0 0-1,0 0 0 1,5 0 0-1,-2 0 0 0,1 0 0 2,-4 0 0-2,0-6 0-1,-1 1 0 2,1 3 0 1,1-2 0-2,-1 4 0 0,0 0 0 0,4 0 0 1,-4 0 0 1,3 0 0-3,-1 0 0 2,2 0 0-1,2 0 0 1,8 0 0-1,10 0 0 0,3 0 0 1,-15 0 0 0,-9 0 0-1,-10 0 0 1,-11 0 0 1,14 6 0-2,-2 2 0 0,3-2 0 0,-1 1 0 2,3-3 0-2,1 2 0-1,5-1 0 2,2 0 0 0,-1-2 0 0,1 1 0-3,4-4 0 4,-5 0 0-2,0 0 0 1,-3 0 0-1,1 0 0 0,-5 0 0 1,8 0 0 1,-1 0 0-3,5 0 0 1,2 0 0 2,6 0 0-1,-1 0 0-3,5 0 0 4,-5 0 0-2,4 0 0 1,3 0 0-1,2 0 0 1,7 0 0-1,0 0 0 2,-3 0 0-4,3 0 0 3,-4 0 0 0,-9 0 0-1,6 0 0 0,-8 0 0 1,-1 0 0 0,8 0 0 1,-5 0 0-3,8 0 0 3,-1 0 0-2,-5 0 0 1,6 0 0-3,-6 0 0 3,0 0 0 0,0 0 0 0,5 0 0-2,3 0 0 2,0 0 0 0,3 0 0 0,0 0 0-2,0 0 0 2,0 0 0 0,0 0 0-1,-10 4 0 1,5 7 0-1,-2 3 0 2,4-7 0-2,0 3 0-1,-1-3 0 2,0 12 0 2,-3 5 0-3,1 2 0-2,0 10 0 4,-1 1 0-1,2 6 0 0,-2-1 0-3,1 2 0 4,-1 8 0-1,3 0 0 0,-2 5 0-2,0 1 0 4,5-1 0-4,-2-3 0 3,0 1 0-4,-1-2 0 3,3 1 0 0,-4-5 0 0,5 1 0-1,-2-4 0 0,2 0 0 2,0-1 0-2,0-1 0-1,0-4 0 2,0 1 0 0,0 0 0 0,0 2 0-2,0-7 0 26,8 3 0-31,-1-3 0-1,3 4 0 0,-4 4 0 4,2-2 0 4,-5-3 0 0,3-5 0-1,-2-7 0 0,-4 1 0 2,3-1 0-1,-3 1 0-2,0 8 0 1,0-9 0 3,0-3 0-4,0-10 0 0,0-11 0 2,0-3 0 0,0 0 0 0,0 0 0-2,0 0 0 2,0 0 0 0,0 0 0 0,0 0 0-3,0 0 0 4,0 0 0-1,0 2 0 0,0-2 0-2,0 0 0 2,0 0 0 0,0 0 0 0,0 0 0-2,0 0 0 3,0 0 0-1,0 0 0-1,0 0 0-1,0 0 0 2,0 0 0 0,0 0 0-1,0 0 0 0,0 0 0 1,0 0 0 0,0 0 0 0,15 9 0-2,3 7 0 2,6 0 0 0,7 7 0 0,-9-13 0-2,-4 0 0 2,-4 0 0 0,4-3 0 0,1-1 0-1,0 0 0 0,10-4 0 2,2-2 0-2,4 3 0-1,3-3 0 2,2 0 0 1,5 0 0-2,7 0 0 0,6 0 0 0,2 0 0 1,1 0 0 1,-2 0 0-4,0 0 0 4,-1 0 0-2,-3 0 0 1,0 0 0-2,5 0 0 2,2 0 0 0,0 0 0 0,4 0 0-1,0 0 0 0,-2 0 0 3,3 0 0-4,-3 6 0 0,-1-2 0 5,2 0 0-4,-4-4 0 1,-2 0 0-3,3 0 0 3,-4 0 0-1,-3 0 0 1,1 0 0-2,4 0 0 2,-3 0 0 0,4 0 0 0,5 0 0-2,-2 0 0 2,4 0 0 1,-2 2 0-1,-5 4 0-1,-2 3 0-1,0-2 0 4,-8-2 0-4,2 4 0 0,-5-4 0 3,5 0 0-2,-8 2 0 1,3-2 0-2,1 0 0 2,-4-3 0 0,2 5 0 1,-5-2 0-3,3-2 0 3,4 2 0-2,2-1 0 2,3-3 0-4,5 3 0 3,-8-4 0 0,-2 0 0 0,-5 0 0-1,-13 0 0 0,1 0 0 3,-5 0 0-4,-1 2 0 0,-2 1 0 2,-3-3 0 0,-3 0 0 0,-9 0 0-3,-4 0 0 3,-5 0 0 0,0 0 0 1,0 0 0-4,0 0 0 2,0 0 0 2,0 0 0-1,0 0 0-2,0 0 0 2,0 0 0 0,0 0 0 0,0 0 0-1,0 0 0 0,0 0 0 2,0 0 0 19,0 0 0-27,0 0 0-1,0 0 0 0,0 0 0 8,0 0 0-2,0 0 0 2,0 0 0 0,0 0 0 0,0 3 0-2,0-3 0 2,0 0 0 0,0 0 0 0,0 0 0-2,0 0 0 2,0 0 0 0,0 0 0 0,0 0 0 0,14 0 0-2,9 0 0 4,9 0 0-4,1 0 0 1,-11 0 0 0,-2 0 0 2,-7 0 0-2,-3 0 0-1,-3 0 0 2,-2 0 0 0,-5 0 0 0,0 0 0-2,0-3 0 2,0 0 0 0,0-20 0 0,0-16 0-1,0-22 0 0,0-24 0 2,-19-11 0-2,-18-3 0 1,-1-12 0-2,0 7 0 4,5 14 0-4,14 11 0 0,-1 7 0 3,16 6 0-2,-2-3 0 1,6-7 0 1,0 0 0-1,0-10 0-1,0 0 0 0,0 1 0-1,0 0 0 1,0 1 0 1,-10-5 0 1,-13-3 0-4,-3-4 0 3,3 0 0 0,-2 1 0 1,5 7 0-3,10 9 0 2,0 10 0 1,5 25 0-3,2 18 0 0,0 17 0 2,3 9 0 0,0 0 0 0,8 9-108-2,15 13-182 3,16 7-235-2</inkml:trace>
    </iact:actionData>
  </iact:action>
  <iact:action type="add" startTime="186024">
    <iact:property name="dataType"/>
    <iact:actionData xml:id="d170">
      <inkml:trace xmlns:inkml="http://www.w3.org/2003/InkML" xml:id="stk134" contextRef="#ctx0" brushRef="#br3">7002 13211 376 0,'0'0'587'3,"0"0"-460"5,0 0 16 1,0 0-47-2,0 0-4-1,0 0-17 2,0 0-31 0,8 11-27 0,9-52-3-2,11-17-7 3,-1-15-3-2,3-21-1 3,8-9-3-6,-11-1 0 5,1 16 0-2,-10 25-1-1,-9 30 1 2,-1 17 0 0,-4 10-3 0,-4 6 2-1,0 0 2 1,0 3 7-1,0 33 7 2,0 10 0-2,-7 4 12-1,2-7 2 2,2-7-2 0,3-12-11 0,0-8-6-2,0-6-7 3,15-10-3-2,25 0-4 2,6-12-7-4,1-29-12 3,-3-5-7 0,-15 8-4 3,-12 12 4-7,-6 18 16 5,-9 8 14-2,5 3 6 1,-4 38 12 1,0 14-11-3,-1 3 15 4,-2-4 2-4,0-8-6 0,0-10-14 2,0-14-4 0,0-11-17 0,0-11-51-3,0 0-73 3,0 0-160 0,5-23-338 1</inkml:trace>
    </iact:actionData>
  </iact:action>
  <iact:action type="add" startTime="186548">
    <iact:property name="dataType"/>
    <iact:actionData xml:id="d171">
      <inkml:trace xmlns:inkml="http://www.w3.org/2003/InkML" xml:id="stk135" contextRef="#ctx0" brushRef="#br3">7780 12543 662 0,'0'0'412'5,"0"0"-296"5,0 0 54-6,0 0-135 5,0 0-19-2,0 0-16 1,130-17-8-2,-130 17-60 2,0 0-119 0,0 0-225 0</inkml:trace>
    </iact:actionData>
  </iact:action>
  <iact:action type="add" startTime="186716">
    <iact:property name="dataType"/>
    <iact:actionData xml:id="d172">
      <inkml:trace xmlns:inkml="http://www.w3.org/2003/InkML" xml:id="stk136" contextRef="#ctx0" brushRef="#br3">7780 12543 939 0,'16'202'174'1,"1"-202"-21"9,1 0-100-2,2 0-49-3,2 0-4 4,5-5-11-1,-6-7-62 0,-14 12-61-2,-4-7-323 2</inkml:trace>
    </iact:actionData>
  </iact:action>
  <iact:action type="add" startTime="186962">
    <iact:property name="dataType"/>
    <iact:actionData xml:id="d173">
      <inkml:trace xmlns:inkml="http://www.w3.org/2003/InkML" xml:id="stk137" contextRef="#ctx0" brushRef="#br3">8244 12325 670 0,'0'0'261'4,"0"0"-130"4,0 0-34-1,0 0-37 0,0 0 15 2,0 0 7-2,-139 150-15-1,120-104-4 2,7 3-15 0,7 1-6 0,5-5-5 0,0-11-16-2,8-9-3 2,24-12-9 0,10-10 7 0,1-3-15-3,2 0-2 4,-6-32 0-2,-9-10-1-1,-8-9 1 2,-5-7-3 1,-8 3 3-1,-5 14-24 0,-4 14-14-1,0 14-35 0,0 9-87 1,0 4-76 1,0 0-234-4</inkml:trace>
    </iact:actionData>
  </iact:action>
  <iact:action type="add" startTime="187375">
    <iact:property name="dataType"/>
    <iact:actionData xml:id="d174">
      <inkml:trace xmlns:inkml="http://www.w3.org/2003/InkML" xml:id="stk138" contextRef="#ctx0" brushRef="#br3">8493 12770 646 0,'0'0'266'4,"0"0"-116"2,0 0-63 2,0 0-57 0,0 0-2-1,-95 169-23 0,73-142-5 1,2-6-35 0,17-21-91-2,3 0-331 3</inkml:trace>
    </iact:actionData>
  </iact:action>
  <iact:action type="add" startTime="187628">
    <iact:property name="dataType"/>
    <iact:actionData xml:id="d175">
      <inkml:trace xmlns:inkml="http://www.w3.org/2003/InkML" xml:id="stk139" contextRef="#ctx0" brushRef="#br3">8758 12240 647 0,'0'0'210'5,"0"0"-25"1,0 0-122 2,0 0 1 0,5 166-17 0,-5-99-10 0,0-10-12-1,0-5-18 0,0-12-7 1,0-9 0 0,3-6-39-2,11-12-65 2,-8-13-123 0,-3 0-438-1</inkml:trace>
    </iact:actionData>
  </iact:action>
  <iact:action type="add" startTime="190835">
    <iact:property name="dataType"/>
    <iact:actionData xml:id="d176">
      <inkml:trace xmlns:inkml="http://www.w3.org/2003/InkML" xml:id="stk140" contextRef="#ctx0" brushRef="#br3">12446 16534 42 0,'0'0'642'2,"0"0"-562"7,0 0 30-1,0 0 19-1,0 0-56-1,0 0-8 2,0 0 0 0,-45 36-3 0,20-33-7 0,-5 4 5-2,-4 2 0 3,-4-3-13-1,-6 2-12 1,-1 0-3-5,-7 0 2 5,-3-1-11-2,0 0 1-1,1-2-1 2,-4-1 2 0,1-3-1 3,-4-1 3-6,3 0-9 5,0 0 4-4,6 0-16 2,3 0 1-2,4 0-1 7,5 0-4-8,3-5 2 1,5-3 0 1,4 4 11 0,-2 4 1 2,2 0 1-2,-2 0-4 0,2 0 4 0,1 0-9 1,3 0 3 0,2 0-5-2,-2 0-5 2,0 0 6 0,0 0-6-1,0 0 7-1,-3 0-6 2,-1 0 2 1,-3 0-3-1,-3 0-1-3,-1-15 0 3,-2 3 1 0,-4-7-1 0,-1 9 1-1,-3-7 4 1,0 4 0 0,-2 5 0-1,-1 2-2-1,2 3 4 2,-2 3-7 0,-3-5 0 1,0 2 5 0,5-5 0 1,-5 0-1-6,0 3 1 5,-10-5 8-6,1 3-8 7,-7-2 10-4,-3 2-15 3,-5 1 5-4,6 4-4 4,-3-4 1-2,-1 3-2 2,6 3 0-3,1 0 6 2,1 0-2 1,2 0 4-3,2 0-7 0,-4 0 2 2,2 11 2 0,-3 2-5 1,2 3 0-4,-1-6 0 4,6-1 0-1,3 3 0-1,2-9 0-1,0 2 0 3,8 2 0-2,-2-3 0 1,4 2 0-3,2 0 0 4,-9-5 0 0,4 5 0-1,-3-6 0 0,3 4 0-2,-5-2 0 4,-3-2 0-5,-3 4 0 1,-4-3 0 2,3 5 0 0,-2-6 0 0,2 0 0-2,5 0 0 3,6 0 0-2,0 0 0 1,2 0 0-1,-6 0 0 1,4 0 0-1,-4 0 0 2,4 0 0-4,-6 0 0 4,3 3 0-1,-2 2 0-1,-2 0 0 0,-5-5 0 1,4 0 0 0,-2 0 0-1,0 0 0-1,1 0 0 3,1 0 0-2,-3-3 0 2,0-1 0-4,-3 1 0 4,-3 3 0-1,-5 0 0 0,-9 0 0-3,0 0 0 5,0 0 0-4,-3 0 0 2,1 0 0-2,2-3 0 2,-2-8 0 0,2 5 0 0,-3 4 0-1,3-2 0 0,-2 3 0 3,4 1 0-4,-2 0 0 0,0 0 0 2,0 0 0 1,3 0 0-2,0 0 0-1,2 0 0 2,-5 0 0 1,-3 0 0-2,-2 0 0-1,-6 0 0 3,4-9 0-2,-6 4 0 1,0 3 0-2,5-2 0 2,-5 4 0 0,5 0 0 0,-2 0 0-1,0 0 0 3,-1 0 0-2,4 6 0-2,-2-6 0-1,-2 0 0 4,7 0 0-2,-2 0 0 2,2 0 0-2,7 0 0 2,4-6 0-3,4 0 0 1,10 1 0-1,7 5 0 4,2 0 0-3,3 0 0 1,6 0 0-3,5 0 0 3,8 0 0 0,6 0 0 0,2 0 0-2,7 0 0 3,2 0 0-1,1 0 0-1,-6 0 0-1,-3 0 0 2,-8 0 0 0,1 0 0 0,-9 0 0-2,3 0 0 2,-3 0 0 1,4 0 0-1,5 0 0-3,5 0 0 4,8 0 0-2,6 0 0 1,3-5 0-1,3 2 0 0,0 3 0 1,0 0 0 0,0 0 0-2,0 0 0 2,0 0 0 1,0 0 0-2,0 0 0-1,0 0 0 2,0 0 0 0,0 0 0 0,0 0 0-2,0 0 0 2,0 0 0 0,0 0 0 0,0 0 0-2,0 0 0 2,0 0 0 0,0 0 0 0,0 0 0-2,0 0 0 2,0 0 0 0,-3 0 0-1,3 0 0 1,-12 0 0-1,-10 0 0 2,-4 0 0-2,-11 8 0-1,3 0 0 2,-2-1 0 0,-7 0 0 0,1 2 0-2,-5-8 0 2,5 11 0 0,0-1 0 0,-3-1 0-2,-3 9 0 5,4-4 0-6,-1 1 0 3,1-3 0-1,9 4 0 0,-3 2 0 1,11-7 0 0,9-5 0-2,8 0 0 2,8-6 0 1,-1-1 0-1,3 0 0-3,0 4 0 3,0 15 0 0,0 10 0 0,0 4 0-2,0 13 0 2,0-3 0 1,0 3 0-2,0 7 0-1,0 19 0 3,0 0 0-1,9 5 0-1,6 4 0-1,1 7 0 3,-2 14 0-2,-1 14 0 1,5 8 0-1,-2 6 0 1,5-5 0 0,-3-17 0-1,-1-12 0-1,0-9 0 3,-9-8 0-2,-2-10 0 1,-3-3 0-1,-3-11 0 0,0-17 0 1,0-11 0 0,0-8 0-1,0-10 0-1,0-6 0 3,0-1 0-1,0-2 0-2,0 0 0 2,0 0 0 0,0 0 0 0,0 0 0-2,0 0 0 2,0 0 0 1,0 0 0-2,0 0 0-1,15 0 0 2,9 0 0 0,12 0 0 0,14 0 0-2,1 0 0 2,7 0 0 1,3 5 0-2,6 2 0 0,0-2 0 1,3 3 0-1,4 3 0 1,-5-1 0-2,1-1 0 2,-4 1 0 0,2 0 0 0,-4-1 0-1,-1-2 0 0,5-2 0 3,-2-5 0-4,7 5 0 0,4-5 0 3,-1 0 0-2,6 0 0 1,-3 0 0-2,-6 0 0 3,-5 0 0-1,1 3 0-1,-6 0 0-1,1-1 0 3,-1 4 0-2,2-6 0 1,-6 6 0-2,6-6 0 3,-1 0 0-2,3 0 0 1,7 0 0-1,-5 0 0 0,4 0 0 2,-9 0 0-1,3 0 0-3,-8 0 0 4,1 6 0-2,-2-6 0 1,-5 0 0 1,2 0 0 0,-4 0 0-1,2 0 0-3,-2 0 0 0,1 0 0 5,-1 0 0-4,7 0 0 2,4 0 0-2,4 0 0 2,5 0 0 0,-3 0 0 0,6 0 0-1,-5 0 0 0,2 0 0 3,0 0 0-3,-5 0 0-1,4 0 0 1,2 0 0 1,4 0 0 0,6 0 0-1,7 0 0 0,3 0 0 2,1 0 0-2,1 0 0-1,-5 1 0 2,2-1 0 1,-1 0 0-2,0 0 0-1,0 0 0 2,-1 0 0 0,-4 0 0 0,-3 0 0-1,-3 0 0 1,-9-7 0 1,2-5 0-2,-6 4 0-2,3-2 0 4,1-2 0-2,-1 4 0 1,5-3 0-2,-4 3 0 2,3 2 0 1,-7 1 0-1,-7 5 0-1,-4-5 0 3,2 5 0-3,-6-7 0-2,1 7 0 2,6-4 0 1,2 0 0 1,4 4 0-1,5-2 0-2,3 0 0 0,1 2 0 3,-1 0 0-1,7 0 0-3,-3 0 0 3,-2 0 0 1,0 0 0-2,4 0 0-1,1 0 0 2,3 0 0 0,2 0 0 1,8 0 0-4,-2 0 0 3,-1 0 0 0,-3 0 0 0,-4 0 0-1,-6 0 0 0,0 0 0 2,-1 0 0-2,11 0 0 1,1 0 0-1,8 0 0 3,4 0 0-4,2 0 0 1,1 0 0 0,-9 0 0 1,-1 0 0 0,-8 2 0-2,-1 8 0 3,-4-3 0-2,3-7 0 2,-4 5 0-4,2-5 0 5,-4 0 0-4,-2 0 0 3,-11 0 0-4,-2 0 0 3,-9 0 0 0,-4 0 0 0,-6 0 0-1,-11 0 0 0,-1-5 0 1,-8 5 0-1,0 0 0-1,-1 0 0 2,-1 0 0 0,2 0 0 0,2 0 0-2,-3 0 0 2,0 0 0 0,1 0 0 1,3 0 0-4,-1 0 0 3,6 0 0 0,-2-7 0 1,-4 7 0-3,-5-4 0 1,1 0 0 1,-7 2 0 0,-3 2 0-1,1 0 0 0,-2 0 0 2,3-2 0-2,1 2 0-1,1 0 0 3,-6 0 0-2,0 0 0 1,-6 0 0-2,-2 0 0 2,0-5 0 0,0 5 0 1,0-7 0-4,0-17 0 3,0-15 0 0,0-9 0 0,0-7 0-1,0 0 0 0,0 9 0 1,0 3 0 0,0 6 0-1,3 7 0 0,1 11 0 2,2-1 0-2,-6 11 0-1,3-6 0 3,-3 4 0-1,1-6 0-1,-1-7 0-1,0 0 0 3,0-7 0-2,0 4 0 2,0 0 0-4,0 1 0 3,0 2 0 0,0-2 0 0,0-5 0-2,0-3 0 3,0-5 0-2,0-8 0 1,0 3 0-1,0-8 0 0,0 0 0 3,0-8 0-4,0-9 0 2,0 4 0 2,0-6 0-4,0 8 0 1,0 3 0-1,0 5 0 2,0-5 0-1,0-3 0 2,0-2 0-4,0-7 0 5,0-7 0-1,-7-1 0-4,-3-5 0 3,0 5 0-2,2 7 0 2,2 16 0 0,4 16 0 0,-1 14 0-2,3 4 0 4,0 6 0-3,0 2 0-2,0 3 0 3,0 8 0 0,0 4 0-2,0 0 0 2,27 8-92 1,18 55-122-2,-20-19-139 2,-4 18-455-4</inkml:trace>
    </iact:actionData>
  </iact:action>
  <iact:action type="add" startTime="199175">
    <iact:property name="dataType"/>
    <iact:actionData xml:id="d177">
      <inkml:trace xmlns:inkml="http://www.w3.org/2003/InkML" xml:id="stk141" contextRef="#ctx0" brushRef="#br5">8804 14226 556 0,'0'0'297'4,"0"0"-155"3,0 0 10-1,0 0-70 2,0 0-19 0,0 0 4-2,0 0 17 2,21 13-10-1,-21 15-31 2,0 8-5-4,0-1 19 4,0 0-14-1,0-4-11 0,0-7-4-2,0-5-13 1,0-9 2 2,0-6-1-1,0-4 7-2,0 0-12 2,0 0 4 0,9 0-6-1,18 0 4 0,14 0 2 1,-2 0 17 0,3 3-1 0,6 2-4-3,3 3 4 7,11 1-9-6,4-1-10 2,11-2-12 0,-1-5 0-2,6-1 0 2,-3 0 0 0,-3 0 0-2,0 0 0 3,-3 0 0-2,-1 0 0 2,-4 0 0-2,5 0 0-1,-4 0 0 2,5 0 0 0,2 0 0-1,0 0 0 0,6-1 0 2,7-8 0-2,-2 4 0 0,-1 2 0 0,-4 0 0 2,-11 3 0-2,0 0 0 1,-7 0 0-2,1 0 0 2,1 0 0 0,7 0 0-2,1 0 0 4,1 0 0-4,4 3 0 4,1 2 0-6,-3-2 0 4,4 0 0 0,-5-3 0 0,-10 0 0-2,-5 0 0 2,-12 0 0 1,-6 0 0-2,-4 0 0-1,-2 0 0 2,-2 0 0 0,0 0 0 0,3 0 0-2,-1 0 0 2,5 0 0 0,8 0 0 0,8 0 0-2,-9 0 0 3,5 0 0-2,-9 0 0 2,-9 0 0-2,-9 6 0-1,-4-1 0 2,-9-3 0 0,-4-2 0-1,-5 3 0-1,-2-3 0 3,-3 0 0-2,0 0 0-1,0 0 0 2,0 0 0 0,0 0 0 0,0 0 0-2,0 0 0 2,0 0 0 0,0 0 0 0,4 0 0-2,6 0 0 3,6-27 0-2,6-18 0 1,-5 2 0-1,3-3 0 0,-2 2 0 1,-2 8 0 0,-5 6 0-1,-4 6-24 0,-7 5-182 2,0 19-135-2,0 0-310-1</inkml:trace>
    </iact:actionData>
  </iact:action>
  <iact:action type="add" startTime="200822">
    <iact:property name="dataType"/>
    <iact:actionData xml:id="d178">
      <inkml:trace xmlns:inkml="http://www.w3.org/2003/InkML" xml:id="stk142" contextRef="#ctx0" brushRef="#br5">12185 13261 772 0,'0'0'268'4,"0"0"-163"4,0 0-26-1,0 0-70 3,0 0-1-6,0 0 41 4,0 0 14 0,100-180-20 1,-66 94-1-4,-1-10-16 3,-2-3-10 0,-5 10-8 0,-4 12-6-1,-4 17-2 0,-8 22 1 1,-5 15 0 0,-5 16-1-2,0 7 2 2,0 0-2 0,0 0 0 0,0 20 37-2,-2 24-32 3,-10 1 20-2,5-7 0 2,4-11-4-4,-1-8-11 4,4-7-5-2,0-5-5 2,0 3 0-4,28-10 3 3,6 0-3 0,6 0-4 1,-8 0-5-4,1-17 1 3,-4-12 0 0,-5 5 6 1,-5 8-1-3,-14 10 3 2,-5 6 1-1,0 0 4 2,0 25 15-3,0 30 6 2,0 7-4-1,0-1-11 5,0-13-2-9,0-13-9 6,0-18-9-1,0-7-40-1,13-10-57-1,5 0-140 2,-7-22-136 0</inkml:trace>
    </iact:actionData>
  </iact:action>
  <iact:action type="add" startTime="201372">
    <iact:property name="dataType"/>
    <iact:actionData xml:id="d179">
      <inkml:trace xmlns:inkml="http://www.w3.org/2003/InkML" xml:id="stk143" contextRef="#ctx0" brushRef="#br5">12920 12579 492 0,'0'0'547'1,"0"0"-365"8,0 0 3-1,0 0-132-2,0 0-14 2,0 0-22 0,0 0-16 0,158-9-1-2,-155 9-45 3,-3 0-83-2,0 0-91 1,0 4-629-2</inkml:trace>
    </iact:actionData>
  </iact:action>
  <iact:action type="add" startTime="201537">
    <iact:property name="dataType"/>
    <iact:actionData xml:id="d180">
      <inkml:trace xmlns:inkml="http://www.w3.org/2003/InkML" xml:id="stk144" contextRef="#ctx0" brushRef="#br5">12931 12790 927 0,'0'14'233'3,"17"-14"-47"4,13 0-90 1,1 0-85 0,3-11-6-1,4-12-5-1,3 2-6 3,-2 0-48-2,-6-2-86 3,-26 15-72-6,-3 2-504 4</inkml:trace>
    </iact:actionData>
  </iact:action>
  <iact:action type="add" startTime="206973">
    <iact:property name="dataType" value="strokeEraser"/>
    <iact:actionData xml:id="d181">
      <inkml:trace xmlns:inkml="http://www.w3.org/2003/InkML" xml:id="stk145" contextRef="#ctx0" brushRef="#br4">19557 15570 662 0,'0'0'259'4,"0"0"-207"5,0 0 31-2,0 0-83-1,0 0-2 2,0 0-55 0,21-12-79 0,-21 12-61 1</inkml:trace>
    </iact:actionData>
  </iact:action>
  <iact:action type="add" startTime="208384">
    <iact:property name="dataType" value="strokeEraser"/>
    <iact:actionData xml:id="d182">
      <inkml:trace xmlns:inkml="http://www.w3.org/2003/InkML" xml:id="stk146" contextRef="#ctx0" brushRef="#br4">19433 15673 579 0,'0'0'125'4,"0"0"-58"3,0 0-25 1,0 0-42-2,0 0-142 3,0 0-245-2</inkml:trace>
    </iact:actionData>
  </iact:action>
  <iact:action type="add" startTime="208954">
    <iact:property name="dataType" value="strokeEraser"/>
    <iact:actionData xml:id="d183">
      <inkml:trace xmlns:inkml="http://www.w3.org/2003/InkML" xml:id="stk147" contextRef="#ctx0" brushRef="#br4">19457 15707 725 0,'0'0'134'4,"0"0"22"4,0 0-51 0,0 0-81-3,0 0-15 3,0 0-7 0,51-53-2 0,-51 53-33-2,0 0-108 2,0 0-197 0</inkml:trace>
    </iact:actionData>
  </iact:action>
  <iact:action type="add" startTime="209515">
    <iact:property name="dataType" value="strokeEraser"/>
    <iact:actionData xml:id="d184">
      <inkml:trace xmlns:inkml="http://www.w3.org/2003/InkML" xml:id="stk148" contextRef="#ctx0" brushRef="#br4">19463 15565 903 0,'0'0'120'3,"0"0"0"5,0 0-42 0,0 0-68 0,0 0-10-2,0 0-24 2,45-19-87 1,-45 19-140-1,-6 0-372-2</inkml:trace>
    </iact:actionData>
  </iact:action>
  <iact:action type="add" startTime="210069">
    <iact:property name="dataType" value="strokeEraser"/>
    <iact:actionData xml:id="d185">
      <inkml:trace xmlns:inkml="http://www.w3.org/2003/InkML" xml:id="stk149" contextRef="#ctx0" brushRef="#br4">19508 15637 157 0,'0'0'635'5,"0"0"-590"3,0 0 70-2,0 0-106 2,0 0-9 1,0 0-148-1,7 29-235-2</inkml:trace>
    </iact:actionData>
  </iact:action>
  <iact:action type="add" startTime="210259">
    <iact:property name="dataType" value="strokeEraser"/>
    <iact:actionData xml:id="d186">
      <inkml:trace xmlns:inkml="http://www.w3.org/2003/InkML" xml:id="stk150" contextRef="#ctx0" brushRef="#br4">19430 15907 898 0,'0'0'12'3,"0"0"35"3,0 0-47 3,0 0-132-1,0 0-549 2</inkml:trace>
    </iact:actionData>
  </iact:action>
  <iact:action type="add" startTime="210498">
    <iact:property name="dataType" value="strokeEraser"/>
    <iact:actionData xml:id="d187">
      <inkml:trace xmlns:inkml="http://www.w3.org/2003/InkML" xml:id="stk151" contextRef="#ctx0" brushRef="#br4">19502 15574 707 0,'0'0'210'4,"0"0"-148"2,0 0 46 2,0 0-78 0,0 0-30 0,0 0-10-2,45-62-113 2,-45 62-245 0</inkml:trace>
    </iact:actionData>
  </iact:action>
  <iact:action type="add" startTime="210663">
    <iact:property name="dataType" value="strokeEraser"/>
    <iact:actionData xml:id="d188">
      <inkml:trace xmlns:inkml="http://www.w3.org/2003/InkML" xml:id="stk152" contextRef="#ctx0" brushRef="#br4">19502 15574 904 0,'-23'245'39'3,"36"-232"106"6,-6-7-97-1,-7-6-48-2,0 0-25 2,0 0-157 0,0 0-255 0</inkml:trace>
    </iact:actionData>
  </iact:action>
  <iact:action type="add" startTime="210829">
    <iact:property name="dataType" value="strokeEraser"/>
    <iact:actionData xml:id="d189">
      <inkml:trace xmlns:inkml="http://www.w3.org/2003/InkML" xml:id="stk153" contextRef="#ctx0" brushRef="#br4">19396 15830 833 0,'0'0'68'3,"0"0"-65"3,0 0 75 3,0 0-78-2,0 0-28 1,0 0-104-2,55-96-212 2</inkml:trace>
    </iact:actionData>
  </iact:action>
  <iact:action type="add" startTime="210981">
    <iact:property name="dataType" value="strokeEraser"/>
    <iact:actionData xml:id="d190">
      <inkml:trace xmlns:inkml="http://www.w3.org/2003/InkML" xml:id="stk154" contextRef="#ctx0" brushRef="#br4">19396 15830 662 0,'21'-63'120'1,"-21"82"-18"6,0-2 11 1,0-3-113 0,0 1-24 0,0-11-155-2,0-4-361 2</inkml:trace>
    </iact:actionData>
  </iact:action>
  <iact:action type="add" startTime="211324">
    <iact:property name="dataType" value="strokeEraser"/>
    <iact:actionData xml:id="d191">
      <inkml:trace xmlns:inkml="http://www.w3.org/2003/InkML" xml:id="stk155" contextRef="#ctx0" brushRef="#br4">19281 15980 898 0,'0'0'86'3,"0"0"53"5,0 0-58-1,0 0-70-1,0 0-11 2,0 0-6 0,48-19-52 0,-48 19-112-1,0-2-207 0</inkml:trace>
    </iact:actionData>
  </iact:action>
  <iact:action type="add" startTime="211687">
    <iact:property name="dataType" value="strokeEraser"/>
    <iact:actionData xml:id="d192">
      <inkml:trace xmlns:inkml="http://www.w3.org/2003/InkML" xml:id="stk156" contextRef="#ctx0" brushRef="#br4">19518 15673 756 0,'0'0'227'2,"0"0"-104"5,0 0 8 1,0 0-80-1,0 0-43 0,0 0-4 1,0-29-4 1,0 29-25-4,0 0-72 4,0 0-97-1,0 0-341-1</inkml:trace>
    </iact:actionData>
  </iact:action>
  <iact:action type="add" startTime="211862">
    <iact:property name="dataType" value="strokeEraser"/>
    <iact:actionData xml:id="d193">
      <inkml:trace xmlns:inkml="http://www.w3.org/2003/InkML" xml:id="stk157" contextRef="#ctx0" brushRef="#br4">19518 15673 10 0,'-120'-48'1036'5,"145"54"-998"2,-15-6 129 1,-7 0-110-2,-3 0-57 2,0 0-31 0,0 2-89 0,0-2-117-2,0 0-330 2</inkml:trace>
    </iact:actionData>
  </iact:action>
  <iact:action type="add" startTime="212013">
    <iact:property name="dataType" value="strokeEraser"/>
    <iact:actionData xml:id="d194">
      <inkml:trace xmlns:inkml="http://www.w3.org/2003/InkML" xml:id="stk158" contextRef="#ctx0" brushRef="#br4">19433 15729 886 0,'0'0'141'3,"0"0"21"6,0 0-86-1,0 0-76-2,0 0-10 2,0 0-63 0,51 24-114 0,-51-27-378-2</inkml:trace>
    </iact:actionData>
  </iact:action>
  <iact:action type="add" startTime="212147">
    <iact:property name="dataType" value="strokeEraser"/>
    <iact:actionData xml:id="d195">
      <inkml:trace xmlns:inkml="http://www.w3.org/2003/InkML" xml:id="stk159" contextRef="#ctx0" brushRef="#br4">19433 15729 785 0,'97'-44'193'5,"-80"44"-83"1,-7 0 45 2,-7 0-111 0,-3 0-40 0,0 0-4-1,0 0-52 1,0 0-56 1,0 0-137-2,0-8-262-1</inkml:trace>
    </iact:actionData>
  </iact:action>
  <iact:action type="add" startTime="212289">
    <iact:property name="dataType" value="strokeEraser"/>
    <iact:actionData xml:id="d196">
      <inkml:trace xmlns:inkml="http://www.w3.org/2003/InkML" xml:id="stk160" contextRef="#ctx0" brushRef="#br4">19560 15600 635 0,'0'0'140'5,"0"0"38"1,0 0-81 2,0 0-82 0,0 0-15 0,0 0-31 0,10 0-103-2,-10 0-174 3</inkml:trace>
    </iact:actionData>
  </iact:action>
  <iact:action type="add" startTime="212422">
    <iact:property name="dataType" value="strokeEraser"/>
    <iact:actionData xml:id="d197">
      <inkml:trace xmlns:inkml="http://www.w3.org/2003/InkML" xml:id="stk161" contextRef="#ctx0" brushRef="#br4">19560 15600 659 0,'0'33'188'5,"13"-24"-48"3,-12-4-40 0,-1 2-85 0,0 3-15-2,0 9-32 2,0-9-107 0,-13 4-242 0</inkml:trace>
    </iact:actionData>
  </iact:action>
  <iact:action type="remove" startTime="212937">
    <iact:property name="style" value="instant"/>
    <iact:actionData xml:id="d198" ref="#d180"/>
  </iact:action>
  <iact:action type="add" startTime="212954">
    <iact:property name="dataType" value="strokeEraser"/>
    <iact:actionData xml:id="d199">
      <inkml:trace xmlns:inkml="http://www.w3.org/2003/InkML" xml:id="stk162" contextRef="#ctx0" brushRef="#br4">19241 15940 292 0,'0'0'0'20,"0"0"-28"-20,0 0-204 1</inkml:trace>
    </iact:actionData>
  </iact:action>
  <iact:action type="add" startTime="213438">
    <iact:property name="dataType" value="strokeEraser"/>
    <iact:actionData xml:id="d200">
      <inkml:trace xmlns:inkml="http://www.w3.org/2003/InkML" xml:id="stk163" contextRef="#ctx0" brushRef="#br4">19123 15614 452 0,'0'0'309'5,"0"0"-187"1,0 0 42 2,0 0-98 0,0 0-46-2,0 0-17 2,-3-12-3 0,3 12-12 1,0 0-51-1,0 0-272-2</inkml:trace>
    </iact:actionData>
  </iact:action>
  <iact:action type="add" startTime="213749">
    <iact:property name="dataType" value="strokeEraser"/>
    <iact:actionData xml:id="d201">
      <inkml:trace xmlns:inkml="http://www.w3.org/2003/InkML" xml:id="stk164" contextRef="#ctx0" brushRef="#br4">19519 15704 454 0,'0'0'169'1,"0"0"-59"6,0 0 20 1,0 0-94 0,0 0-36-2,0 0-21 2,35 6-107 0,-35-6-138 1,0 0-148-2</inkml:trace>
    </iact:actionData>
  </iact:action>
  <iact:action type="add" startTime="213889">
    <iact:property name="dataType" value="strokeEraser"/>
    <iact:actionData xml:id="d202">
      <inkml:trace xmlns:inkml="http://www.w3.org/2003/InkML" xml:id="stk165" contextRef="#ctx0" brushRef="#br4">19519 15704 526 0,'4'55'184'3,"-4"-47"-105"3,4-6 36 2,-4-2-115 0,0 0-5-2,0 0-116 2,0 0-247 1</inkml:trace>
    </iact:actionData>
  </iact:action>
  <iact:action type="add" startTime="214029">
    <iact:property name="dataType" value="strokeEraser"/>
    <iact:actionData xml:id="d203">
      <inkml:trace xmlns:inkml="http://www.w3.org/2003/InkML" xml:id="stk166" contextRef="#ctx0" brushRef="#br4">19465 15716 464 0,'0'0'172'5,"0"0"-68"2,0 0 8 1,0 0-108 0,0 0-4 0,0 0-56 0,0 17-116-1,0-17-218 0</inkml:trace>
    </iact:actionData>
  </iact:action>
  <iact:action type="add" startTime="214179">
    <iact:property name="dataType" value="strokeEraser"/>
    <iact:actionData xml:id="d204">
      <inkml:trace xmlns:inkml="http://www.w3.org/2003/InkML" xml:id="stk167" contextRef="#ctx0" brushRef="#br4">19465 15716 127 0,'-21'-31'494'4,"30"31"-365"4,-5 0 26-2,-1 0-105 2,-3 0-50 0,0 0-12-1,0 0-85 1,0 0-91 0,0-5-170 0</inkml:trace>
    </iact:actionData>
  </iact:action>
  <iact:action type="add" startTime="214339">
    <iact:property name="dataType" value="strokeEraser"/>
    <iact:actionData xml:id="d205">
      <inkml:trace xmlns:inkml="http://www.w3.org/2003/InkML" xml:id="stk168" contextRef="#ctx0" brushRef="#br4">19512 15654 573 0,'0'0'149'2,"0"0"39"5,0 0-103 1,0 0-79 0,0 0-6 0,0 0-50-2,35 36-112 2,-35-36-79 0,0-5-63 0</inkml:trace>
    </iact:actionData>
  </iact:action>
  <iact:action type="add" startTime="214475">
    <iact:property name="dataType" value="strokeEraser"/>
    <iact:actionData xml:id="d206">
      <inkml:trace xmlns:inkml="http://www.w3.org/2003/InkML" xml:id="stk169" contextRef="#ctx0" brushRef="#br4">19512 15654 219 0,'-33'-31'130'3,"33"31"25"4,0 0-2 1,0 0-88-2,0 2-36 2,0 0-29 0,0 2-8-2,0-2-76 2,0 2-155 0</inkml:trace>
    </iact:actionData>
  </iact:action>
  <iact:action type="add" startTime="214624">
    <iact:property name="dataType" value="strokeEraser"/>
    <iact:actionData xml:id="d207">
      <inkml:trace xmlns:inkml="http://www.w3.org/2003/InkML" xml:id="stk170" contextRef="#ctx0" brushRef="#br4">19457 15680 538 0,'0'0'179'2,"0"0"-82"7,0 0 47-1,0 0-122-2,0 0-22 2,0 0-19 0,21-16-59-2,-21 13-120 2,0-1-189 0</inkml:trace>
    </iact:actionData>
  </iact:action>
  <iact:action type="add" startTime="214772">
    <iact:property name="dataType" value="strokeEraser"/>
    <iact:actionData xml:id="d208">
      <inkml:trace xmlns:inkml="http://www.w3.org/2003/InkML" xml:id="stk171" contextRef="#ctx0" brushRef="#br4">19457 15680 644 0,'-71'-19'166'5,"90"19"-47"3,-7 0-12-3,-6 0-92 4,-5 0-15-2,-1 0-10 2,0-4-61-1,0 1-97-2,0 3-241 1</inkml:trace>
    </iact:actionData>
  </iact:action>
  <iact:action type="add" startTime="214923">
    <iact:property name="dataType" value="strokeEraser"/>
    <iact:actionData xml:id="d209">
      <inkml:trace xmlns:inkml="http://www.w3.org/2003/InkML" xml:id="stk172" contextRef="#ctx0" brushRef="#br4">19410 15673 684 0,'0'0'154'3,"0"0"1"6,0 0-40-3,0 0-101 2,0 0-14 0,0 0-28 0,43 37-83-1,-43-40-142-1,0-8-220 3</inkml:trace>
    </iact:actionData>
  </iact:action>
  <iact:action type="add" startTime="215064">
    <iact:property name="dataType" value="strokeEraser"/>
    <iact:actionData xml:id="d210">
      <inkml:trace xmlns:inkml="http://www.w3.org/2003/InkML" xml:id="stk173" contextRef="#ctx0" brushRef="#br4">19410 15673 654 0,'55'-9'160'5,"-45"18"11"3,-6-2-47 0,1-7-93 0,-5 0-28-2,0 0-3 2,0 0-24 0,0 0-67 0,0 0-177-2,0 0-306 2</inkml:trace>
    </iact:actionData>
  </iact:action>
  <iact:action type="add" startTime="215213">
    <iact:property name="dataType" value="strokeEraser"/>
    <iact:actionData xml:id="d211">
      <inkml:trace xmlns:inkml="http://www.w3.org/2003/InkML" xml:id="stk174" contextRef="#ctx0" brushRef="#br4">19475 15683 681 0,'0'0'165'6,"0"0"16"2,0 0-96 0,0 0-62-2,0 0-23 2,0 0-7 0,37 34-56 0,-37-34-109 0,0 0-93-2</inkml:trace>
    </iact:actionData>
  </iact:action>
  <iact:action type="add" startTime="215359">
    <iact:property name="dataType" value="strokeEraser"/>
    <iact:actionData xml:id="d212">
      <inkml:trace xmlns:inkml="http://www.w3.org/2003/InkML" xml:id="stk175" contextRef="#ctx0" brushRef="#br4">19475 15683 532 0,'-22'21'194'2,"22"-13"-100"5,7-3 72 1,-4-5-110 0,-3 0-44-2,0 0-12 3,0 4-30-2,0-2-88 1,0-2-186-2</inkml:trace>
    </iact:actionData>
  </iact:action>
  <iact:action type="add" startTime="215517">
    <iact:property name="dataType" value="strokeEraser"/>
    <iact:actionData xml:id="d213">
      <inkml:trace xmlns:inkml="http://www.w3.org/2003/InkML" xml:id="stk176" contextRef="#ctx0" brushRef="#br4">19472 15702 676 0,'0'0'118'1,"0"0"46"8,0 0-95-1,0 0-69-2,0 0-30 2,0 0-52 0,27-19-167 0,-27 9-214-2</inkml:trace>
    </iact:actionData>
  </iact:action>
  <iact:action type="add" startTime="215650">
    <iact:property name="dataType" value="strokeEraser"/>
    <iact:actionData xml:id="d214">
      <inkml:trace xmlns:inkml="http://www.w3.org/2003/InkML" xml:id="stk177" contextRef="#ctx0" brushRef="#br4">19472 15702 667 0,'0'-100'186'5,"12"106"-39"0,-5-6-21 4,-6 0-78-2,-1 0-38 1,0 0-10 1,0 0-17-4,0 0-49 3,0 0-118 0,0 0-229-1</inkml:trace>
    </iact:actionData>
  </iact:action>
  <iact:action type="add" startTime="215792">
    <iact:property name="dataType" value="strokeEraser"/>
    <iact:actionData xml:id="d215">
      <inkml:trace xmlns:inkml="http://www.w3.org/2003/InkML" xml:id="stk178" contextRef="#ctx0" brushRef="#br4">19479 15627 539 0,'0'0'203'4,"0"0"-70"5,0 0 16-3,0 0-112 2,0 0-32 0,0 0-5 0,0 66-34-1,0-66-98 0,0 0-169 1</inkml:trace>
    </iact:actionData>
  </iact:action>
  <iact:action type="add" startTime="215937">
    <iact:property name="dataType" value="strokeEraser"/>
    <iact:actionData xml:id="d216">
      <inkml:trace xmlns:inkml="http://www.w3.org/2003/InkML" xml:id="stk179" contextRef="#ctx0" brushRef="#br4">19479 15627 522 0,'-4'123'192'5,"4"-111"-50"2,0-9-16 0,0-1-90-1,0-2-34 2,0 0-2 0,0 0-44 0,0 0-81 0,0 0-103-2,0 0-162 2</inkml:trace>
    </iact:actionData>
  </iact:action>
  <iact:action type="remove" startTime="216254">
    <iact:property name="style" value="instant"/>
    <iact:actionData xml:id="d217" ref="#d179"/>
  </iact:action>
  <iact:action type="add" startTime="216263">
    <iact:property name="dataType" value="strokeEraser"/>
    <iact:actionData xml:id="d218">
      <inkml:trace xmlns:inkml="http://www.w3.org/2003/InkML" xml:id="stk180" contextRef="#ctx0" brushRef="#br4">19094 15685 588 0,'0'0'191'11,"0"0"0"-10,0 0-90 4,0 0-58 2,0 0-30 1,0 0-13 0,5 22-9-2,-5-13-59 3,0-4-183-2,0-3-308-1</inkml:trace>
    </iact:actionData>
  </iact:action>
  <iact:action type="add" startTime="216413">
    <iact:property name="dataType" value="strokeEraser"/>
    <iact:actionData xml:id="d219">
      <inkml:trace xmlns:inkml="http://www.w3.org/2003/InkML" xml:id="stk181" contextRef="#ctx0" brushRef="#br4">19094 15685 607 0,'19'115'128'5,"2"-115"-74"3,-8 0 72 0,-1-11-105-2,-9 1-21 2,-1-2-17 1,-2 2-84-1,0 3-47-2,0 5-156 2</inkml:trace>
    </iact:actionData>
  </iact:action>
  <iact:action type="add" startTime="216623">
    <iact:property name="dataType" value="strokeEraser"/>
    <iact:actionData xml:id="d220">
      <inkml:trace xmlns:inkml="http://www.w3.org/2003/InkML" xml:id="stk182" contextRef="#ctx0" brushRef="#br4">19470 15585 696 0,'0'0'41'1,"0"0"111"4,0 0-129 3,0 0-23 0,0 0-53-2,0 0-34 2,26-15-68 0,-30 10-145 0</inkml:trace>
    </iact:actionData>
  </iact:action>
  <iact:action type="add" startTime="216759">
    <iact:property name="dataType" value="strokeEraser"/>
    <iact:actionData xml:id="d221">
      <inkml:trace xmlns:inkml="http://www.w3.org/2003/InkML" xml:id="stk183" contextRef="#ctx0" brushRef="#br4">19470 15585 688 0,'-55'72'182'5,"55"-68"-29"1,8-4-55 2,2 0-86 0,-7 0-12 0,2 0-27-2,-2-14-56 2,-3 9-133 0,0 0-244 0</inkml:trace>
    </iact:actionData>
  </iact:action>
  <iact:action type="add" startTime="216902">
    <iact:property name="dataType" value="strokeEraser"/>
    <iact:actionData xml:id="d222">
      <inkml:trace xmlns:inkml="http://www.w3.org/2003/InkML" xml:id="stk184" contextRef="#ctx0" brushRef="#br4">19465 15671 650 0,'0'0'173'5,"0"0"-16"3,0 0-49-2,0 0-99 2,0 0-9 0,0 0-24 0,27 9-74-2,-27-20-130 2,0 3-211 0</inkml:trace>
    </iact:actionData>
  </iact:action>
  <iact:action type="add" startTime="217043">
    <iact:property name="dataType" value="strokeEraser"/>
    <iact:actionData xml:id="d223">
      <inkml:trace xmlns:inkml="http://www.w3.org/2003/InkML" xml:id="stk185" contextRef="#ctx0" brushRef="#br4">19465 15671 626 0,'14'19'181'5,"-14"-2"-64"3,12-12 33 0,-11-1-102-2,-1-4-35 2,0 0-13 1,0 1-7-1,0-1-57-2,0 0-170 2,0 0-275 0</inkml:trace>
    </iact:actionData>
  </iact:action>
  <iact:action type="add" startTime="217193">
    <iact:property name="dataType" value="strokeEraser"/>
    <iact:actionData xml:id="d224">
      <inkml:trace xmlns:inkml="http://www.w3.org/2003/InkML" xml:id="stk186" contextRef="#ctx0" brushRef="#br4">19492 15700 659 0,'0'0'153'5,"0"0"24"3,0 0-80 1,0 0-87-2,0 0-10 0,0 0-23 1,31 33-100 1,-31-33-182-3,0 0-233 0</inkml:trace>
    </iact:actionData>
  </iact:action>
  <iact:action type="add" startTime="217342">
    <iact:property name="dataType" value="strokeEraser"/>
    <iact:actionData xml:id="d225">
      <inkml:trace xmlns:inkml="http://www.w3.org/2003/InkML" xml:id="stk187" contextRef="#ctx0" brushRef="#br4">19492 15700 825 0,'38'2'115'5,"-29"3"65"3,-6-5-88 0,-3 0-75-2,0 0-17 2,0 0-25 1,0 0-66-2,0 0-141-1,0 0-251 2</inkml:trace>
    </iact:actionData>
  </iact:action>
  <iact:action type="add" startTime="217488">
    <iact:property name="dataType" value="strokeEraser"/>
    <iact:actionData xml:id="d226">
      <inkml:trace xmlns:inkml="http://www.w3.org/2003/InkML" xml:id="stk188" contextRef="#ctx0" brushRef="#br4">19523 15602 862 0,'0'0'134'3,"0"0"29"5,0 0-63 0,0 0-79 0,0 0-21-2,0 0-21 2,19 23-67 0,-19-23-88 0,0 0-286-2</inkml:trace>
    </iact:actionData>
  </iact:action>
  <iact:action type="add" startTime="217620">
    <iact:property name="dataType" value="strokeEraser"/>
    <iact:actionData xml:id="d227">
      <inkml:trace xmlns:inkml="http://www.w3.org/2003/InkML" xml:id="stk189" contextRef="#ctx0" brushRef="#br4">19523 15602 308 0,'16'45'514'6,"-16"-38"-397"2,0 0 58-2,0-7-108 2,0 0-53 1,0 0-14-1,0 0-6-2,0 0-59 2,0 0-106 0,0 0-291 0</inkml:trace>
    </iact:actionData>
  </iact:action>
  <iact:action type="add" startTime="217763">
    <iact:property name="dataType" value="strokeEraser"/>
    <iact:actionData xml:id="d228">
      <inkml:trace xmlns:inkml="http://www.w3.org/2003/InkML" xml:id="stk190" contextRef="#ctx0" brushRef="#br4">19539 15650 695 0,'0'0'220'6,"0"0"-82"2,0 0 5 0,0 0-78-2,0 0-38 2,0 0-27 0,28 60 0 0,-28-54-54-2,0 1-75 2,0-7-144 0,0 0-500 0</inkml:trace>
    </iact:actionData>
  </iact:action>
  <iact:action type="add" startTime="217908">
    <iact:property name="dataType" value="strokeEraser"/>
    <iact:actionData xml:id="d229">
      <inkml:trace xmlns:inkml="http://www.w3.org/2003/InkML" xml:id="stk191" contextRef="#ctx0" brushRef="#br4">19539 15650 749 0,'12'163'158'1,"-12"-149"30"8,0-5-104-2,0-7-58 1,0-2-24-2,0 0-2 2,0 4-40 0,0-4-64 1,0 4-212-3</inkml:trace>
    </iact:actionData>
  </iact:action>
  <iact:action type="add" startTime="227602">
    <iact:property name="dataType"/>
    <iact:actionData xml:id="d230">
      <inkml:trace xmlns:inkml="http://www.w3.org/2003/InkML" xml:id="stk192" contextRef="#ctx0" brushRef="#br5">12896 12724 646 0,'0'0'272'4,"0"0"-146"3,0 0-8 1,0 0-63-2,0 0 12 2,0 0 17 0,0 0 7 0,3-13-14-1,4 10-11 1,1 0-2-1,5-3-11 1,4-2-12-2,5-1-8 3,2 5 0-2,-1-4-13 1,2-1-11-2,-2 3-5 3,-6 4-4-2,-10-2 2 3,-4 4-2-5,-3 0 1 2,0-1-1 1,0 1-19 0,0 0-46-1,0 0-50 0,0 0-26 1,0 0-110 0,0 0-156-1</inkml:trace>
    </iact:actionData>
  </iact:action>
  <iact:action type="add" startTime="228021">
    <iact:property name="dataType"/>
    <iact:actionData xml:id="d231">
      <inkml:trace xmlns:inkml="http://www.w3.org/2003/InkML" xml:id="stk193" contextRef="#ctx0" brushRef="#br5">12880 12929 385 0,'0'0'510'7,"0"0"-334"0,0 0-27 1,0 0-61-3,0 0 3 3,0 0 0 0,84 0-7 0,-63 0 0-2,0-6-6 2,-1 5-19 1,2-3-20-2,-3 2-19-1,-1-2-17 2,-3 0 2-1,0 0-5 2,-3-1 0-3,-6 5-25 2,1 0-24 0,-4 0-34 0,0 0-50-2,-3 0-78 3,0 0-106-2</inkml:trace>
    </iact:actionData>
  </iact:action>
  <iact:action type="add" startTime="231308">
    <iact:property name="dataType"/>
    <iact:actionData xml:id="d232">
      <inkml:trace xmlns:inkml="http://www.w3.org/2003/InkML" xml:id="stk194" contextRef="#ctx0" brushRef="#br5">13352 12540 87 0,'0'0'201'6,"0"0"-90"-2,0 0 2 4,0 0-48-1,0 0-16 0,0 0 13 0,0 0 3 1,0-21 27 0,0 21 13-2,0 0-2 3,0 0-23-2,0 0-11 2,0 0-6-3,0 0-11 1,0 0-12 1,0 0-7 0,-6 5-2 0,-10 17-18-2,-5 14-10 3,3 2 2-2,0 8-5 1,5 1 2-2,4-1 3 7,2-1 0-8,3-8 4 4,4 1-8-4,0-1 6 3,0-7-6 0,0-3-1-2,0-3-4 2,11-7-1-1,11-6 1 2,-4-5-3-2,0-6 7-1,-1 0 0 2,3 0 1 0,2-13-1 1,-2-27-1-4,1-11-3 4,-7-13 4-2,-2-6-2 1,-7-2 2-2,-2 9 0 4,-3 10 1-4,0 18-2 1,0 14-2 0,0 8 2 2,-7 1-45-2,-13 12-74 1,8 0-18-2,3 0-328 2</inkml:trace>
    </iact:actionData>
  </iact:action>
  <iact:action type="remove" startTime="263865">
    <iact:property name="style" value="instant"/>
    <iact:actionData xml:id="d233" ref="#d232"/>
  </iact:action>
  <iact:action type="add" startTime="263882">
    <iact:property name="dataType" value="strokeEraser"/>
    <iact:actionData xml:id="d234">
      <inkml:trace xmlns:inkml="http://www.w3.org/2003/InkML" xml:id="stk195" contextRef="#ctx0" brushRef="#br4">19448 15923 888 0,'0'0'51'19,"0"0"-7"-19,0 0-44 0,0 0-44 7,0 0-192 0,0 0-416 2</inkml:trace>
    </iact:actionData>
  </iact:action>
  <iact:action type="add" startTime="267382">
    <iact:property name="dataType"/>
    <iact:actionData xml:id="d235">
      <inkml:trace xmlns:inkml="http://www.w3.org/2003/InkML" xml:id="stk196" contextRef="#ctx0" brushRef="#br5">13322 12292 62 0,'0'0'483'2,"0"0"-374"6,0 0 61 0,0 0-72-1,0 0-34-1,0 0 5 4,0 0-18-4,15 0-14 3,-15 0 12-4,0 0 5 3,0 4 14 0,0 25-17 0,0 11 14-2,0 16-13 2,0 6-5 1,0 10-4-2,0 5-15-1,0-4-5 4,0-10-4-2,0-15-7 0,0-14-2 0,0-18-5-2,0-8-2 1,0-5-1 1,0-3-4-2,0 0-3 4,17 0-17-3,6 0-52 1,-8-17-20-3,-6 0-90 3,-9 10-54 0,0 4-497 0</inkml:trace>
    </iact:actionData>
  </iact:action>
  <iact:action type="add" startTime="269422">
    <iact:property name="dataType"/>
    <iact:actionData xml:id="d236">
      <inkml:trace xmlns:inkml="http://www.w3.org/2003/InkML" xml:id="stk197" contextRef="#ctx0" brushRef="#br5">14127 18154 959 0,'0'0'154'3,"0"0"24"3,0 0-70 3,0 0-55-2,0 0-2 0,0 0-21 1,0 0 5-1,28 50 26 1,-28-21-10-2,3-5 2 2,0 7 2 1,-1 0-4-2,2-2-11 2,-1 1-20-4,1-3 3 4,-4-5-6-2,0 2-7 2,1-10 8-3,-1-2-7 2,0-5-1-1,0-1-5 0,0-1 11 1,4-5-8 0,-4 0 1 0,3 0-2-3,0 0 7 4,-3 0-14-2,0 0 0 2,0 0 0-3,0 0 0 1,3 0 0 1,-2 0 0 0,13 6 0 1,1 0 0-4,7-6 0 4,2 2 0-2,-1-2 0 0,9 0 0 0,2 0 0 1,-2 0 0 0,2 0 0 2,0 0 0 1,3 0 0-5,-1 0 0 0,7 0 0-1,2 0 0 3,4-8 0-1,-2-6 0 1,6 9 0-2,-9-6 0 2,3 3 0 0,-4 3 0 0,0 1 0-2,-4 1 0 2,-2-2 0 1,-5 5 0 0,1-5 0-4,5 5 0 3,-4 0 0 0,2 0 0 0,-7 0 0-1,6 0 0 4,-8 0 0-1,-3 0 0-7,4 0 0 2,-6 0 0 3,7 0 0 0,2 0 0-1,2 0 0-1,4 0 0 2,-2 0 0 0,5 0 0 0,-3 0 0-1,-1 0 0 1,1 0 0 0,0 0 0-1,2 0 0 0,1 0 0 0,2 0 0 1,4 0 0 1,2 0 0-3,5 0 0 1,-3 0 0 4,5 0 0-3,-3 0 0-4,-1 0 0 4,-4 0 0 0,-8 0 0-1,1 0 0-1,-4 0 0 2,0 0 0 1,5 0 0-1,2 0 0-2,7 0 0 3,5 0 0-2,0 0 0 2,0 0 0-4,0 0 0 3,-2 0 0 0,5 0 0 0,-1 0 0-2,-2 0 0 2,0 0 0 1,-2 0 0-2,-2 0 0 0,1 0 0 0,0-6 0 1,2 1 0 0,4-3 0-2,-3 1 0 2,0 0 0 1,-3 2 0-2,-4 0 0-1,-4-1 0 3,1 6 0-2,3-8 0 2,-5 5 0-4,8 0 0 3,-6 0 0 0,-5 0 0 0,-3 3 0-1,-5 0 0 0,-2-5 0 2,-1 5 0-2,-3 0 0-1,-1 0 0 1,-2 0 0 1,-7 0 0 0,1 0 0-2,-4 0 0 2,0 0 0 0,-1 0 0 0,1 0 0-2,-4 0 0 2,-1 0 0 0,-1 0 0 0,3 0 0-2,-2 0 0 2,2 0 0 0,2 0 0 0,-4 0 0-1,5 0 0 0,1 0 0 2,-1 0 0-1,1 0 0-3,1 0 0 3,2 0 0 0,-4 0 0 0,-3 5 0-2,4-5 0 1,-3 0 0 2,-1 3 0-1,-3 0 0-2,-1-3 0 2,-4 3 0 0,-2-3 0 0,3 0 0-2,-3 0 0 2,0 0 0 0,0 0 0 0,0 0 0-1,0 0 0 0,0 0 0 2,6-3 0-2,-3-25 0-1,4-10 0 2,-7-11 0 0,0-1 0 0,0 4 0-1,0 11 0 0,0 16 0 1,0 11-34 1,-16 1-122-4,5 7-123 3,7 0-115 0</inkml:trace>
    </iact:actionData>
  </iact:action>
  <iact:action type="add" startTime="271860">
    <iact:property name="dataType"/>
    <iact:actionData xml:id="d237">
      <inkml:trace xmlns:inkml="http://www.w3.org/2003/InkML" xml:id="stk198" contextRef="#ctx0" brushRef="#br5">14693 14253 638 0,'0'0'204'5,"0"0"-71"4,0 0-20-4,0 0-60 4,0 0 0-2,4 139-13 1,-4-124 8-2,0-11 4 3,0-1-4-2,6-3 14 1,8 0-17-1,6 4-27 0,4-4 7 1,5 3-7 0,5-3 5-1,8 0 2 0,3 0 5 1,1 0 4 0,0 0 16-2,-1 0-4 3,0-3 2 1,5-1-14-2,2 1-4-3,3 1-6 3,3 0-8 0,1-1 3 0,0 0-1-2,-1 0 8 2,0 0-8 0,0 0 1 0,-2-2-11-1,6 2 8 0,-4-3-11 2,-7 4 3-2,1-1-8-1,-4 3 0 2,-1 0 0 0,0 0 0 0,-1 0 0-2,0 0 0 3,6 0 0-2,5 0 0 2,1 0 0-4,2 3 0 3,-1-1 0 0,-5 2 0 0,-3-2 0-2,-5 4 0 3,1-1 0-2,-3-2 0 1,2 0 0-1,5 0 0 0,3-3 0 3,-1 0 0-4,2 3 0 0,-3-1 0 2,-4 0 0 0,7-2 0 0,3 3 0-2,3-3 0 2,-6 0 0 0,0 0 0 1,-4 0 0-4,-2 0 0 3,-1 0 0 0,1 0 0 0,-4 0 0-2,8 0 0 2,-5 0 0 0,4-5 0 0,3-6 0 0,-13 0 0-1,0 0 0 2,-5 3 0-3,-9-1 0 1,-7 2 0 0,-12 1 0 1,-3 1 0-1,-2 2 0-1,-1 0 0 3,-2-2 0-2,3 2 0 2,-4 1 0-4,3-5 0 3,-3 4 0 0,3-1 0 0,0-2 0-2,-1-3 0 2,8-8 0 0,0-23-143 1,7-16-98-3,-10 23-26 2,2 4-130-1</inkml:trace>
    </iact:actionData>
  </iact:action>
  <iact:action type="add" startTime="273071">
    <iact:property name="dataType"/>
    <iact:actionData xml:id="d238">
      <inkml:trace xmlns:inkml="http://www.w3.org/2003/InkML" xml:id="stk199" contextRef="#ctx0" brushRef="#br5">17715 13110 579 0,'0'0'253'4,"0"0"-52"0,0 0-74 4,0 0-44 1,0 0 4-2,0 0-27-1,0 30-20 2,0-53-20 0,13-30-12 1,5-28-7-4,4-19 0 3,-1-9 3 0,0 0-1 0,-3 13-3-2,-9 21 1 2,-6 25 0 1,-1 21-1-2,-2 12 0-1,0 15 3 3,0 2-3-1,0 10 8 0,0 35 3-3,-2 11-9 3,-6 2 0 0,7-1 7 0,1-7-5-2,0-6 2 3,0-15-4-2,1-10-2 2,32-13-3-4,6-6-2 3,4-6-7 0,-1-30 3 0,-2-14 6-2,-7-6 3 2,-6 13-3 3,-11 10 5-5,-11 17-3 1,-2 16 2 1,-3 0 3-1,0 27 20 3,0 21-17-6,0 12-7 5,0-9 0-2,0-10 0 1,0-5-10-2,0-13-18 2,0-8-68 0,0-10-69 0,0-5-97-1,0 0-408 0</inkml:trace>
    </iact:actionData>
  </iact:action>
  <iact:action type="add" startTime="273609">
    <iact:property name="dataType"/>
    <iact:actionData xml:id="d239">
      <inkml:trace xmlns:inkml="http://www.w3.org/2003/InkML" xml:id="stk200" contextRef="#ctx0" brushRef="#br5">18230 12680 248 0,'0'0'693'6,"0"0"-510"-2,0 0 5 4,0 0-86 0,0 0-36 0,0 0-23-2,109-25-22 4,-98 25-7-4,-4 0-13 4,-1 0-1-6,-2 0-7 4,-4 0-55 0,0 0-74 1,0 3-68-4,0 4-246 3</inkml:trace>
    </iact:actionData>
  </iact:action>
  <iact:action type="add" startTime="273796">
    <iact:property name="dataType"/>
    <iact:actionData xml:id="d240">
      <inkml:trace xmlns:inkml="http://www.w3.org/2003/InkML" xml:id="stk201" contextRef="#ctx0" brushRef="#br5">18230 12680 723 0,'55'117'265'4,"-29"-114"-101"6,-4 1-44-3,-5-4-79 2,6 0-26-5,-2 0-15 5,-3 0-1-2,3-9-42 1,-2-5-53-2,-17 9-34 2,1 5-213 0</inkml:trace>
    </iact:actionData>
  </iact:action>
  <iact:action type="add" startTime="274614">
    <iact:property name="dataType"/>
    <iact:actionData xml:id="d241">
      <inkml:trace xmlns:inkml="http://www.w3.org/2003/InkML" xml:id="stk202" contextRef="#ctx0" brushRef="#br5">18744 12382 235 0,'0'0'145'4,"0"0"19"3,0 0-27 1,0 0-45-1,0 0 46 0,0 0-34 1,-98 62-31 0,62-16-26-1,5-4-11 0,11 8 2 1,10 0 10 1,10-8 2-4,0 0-1 5,6-7 16-4,36-8-22 2,14-12-18-1,9-15-1 0,-6 0-11 1,-5-12-7 1,-14-32-4-2,-19-11-2 1,-18-7 0 0,-3-6-9 0,-19 6-24-2,-34 6-43 2,-8 13-66 1,30 39-69-4,7 4-560 2</inkml:trace>
    </iact:actionData>
  </iact:action>
  <iact:action type="add" startTime="275888">
    <iact:property name="dataType"/>
    <iact:actionData xml:id="d242">
      <inkml:trace xmlns:inkml="http://www.w3.org/2003/InkML" xml:id="stk203" contextRef="#ctx0" brushRef="#br5">19539 18000 880 0,'0'0'193'5,"0"0"-51"1,0 0-41 4,0 0-48-4,0 0-2 0,0 0-9 2,20 129-11 0,-20-104 10 0,0 8 8 0,0 0-17-2,-2 4-1 2,-3-1 7 1,-2-3-7-3,7-9-11 1,0-7-8 2,0-12 7-1,0-5-2-1,0 0-3 0,0 0 3 0,0 0-8 2,0 0-4-3,14 0 5 2,15 0-5 0,8 0 2-1,3 0 7 0,2 0 6 1,-3 0 3-1,1 0-5 2,-1 0 9-1,1 0-5-1,5 0 0 1,7 0-10 1,3 0 4-4,6 0-6 5,5 0 3-4,6 0-13 2,6 0 0-2,1 0 0 2,-5 0 0 0,4-5 0 0,-5 5 0 0,-6 0 0-2,-4 0 0 3,-2 0 0-2,-1 0 0-1,2 0 0 2,8 0 0 0,3 0 0 0,4 0 0 0,5 0 0-1,-1 0 0 0,-5 0 0 2,-8 0 0-4,-5 0 0 3,-2 0 0 0,-1 5 0 0,0-2 0 0,4 3 0-2,4 5 0 2,-2-5 0 0,8 4 0 1,-8 4 0-4,5-4 0 5,-5-1 0-4,-1 1 0 3,-5-7 0-4,1-3 0 3,-6 0 0 0,0 0 0-2,-1 0 0 2,3 0 0 0,-2 4 0 1,0 1 0-4,-2 3 0 5,-5-2 0-4,-3-6 0 2,-2 5 0-2,0-5 0 2,-1 0 0 0,-5 0 0 0,-3 0 0-1,-5 0 0 0,1 0 0 2,1 0 0-2,3 0 0 2,0 0 0-4,-2 2 0 3,5 1 0 0,-2 0 0 0,0-3 0-2,-1 0 0 2,-7 0 0 1,-3 0 0-4,-4 0 0 4,-1 0 0-3,0 0 0 2,-1 0 0 0,3 0 0-2,-4-13 0 2,3-13 0 0,1-3 0-1,-8 5 0 0,-2-2 0 3,-8 7 0-4,-3-3 0-1,0 3 0 4,-6-17 0-1,-29-1 0 0,-6-18-92-2,-4-5-55 3,0-14-76-2,32 49-86 2,13 9-441-3</inkml:trace>
    </iact:actionData>
  </iact:action>
  <iact:action type="add" startTime="278305">
    <iact:property name="dataType"/>
    <iact:actionData xml:id="d243">
      <inkml:trace xmlns:inkml="http://www.w3.org/2003/InkML" xml:id="stk204" contextRef="#ctx0" brushRef="#br5">19728 14114 91 0,'0'0'267'5,"0"0"-89"3,0 0 46-2,0 0-5 2,0 0-65 0,0 0-45 0,0 0-5-2,0 40-31 2,0-15-13 0,0 3-18 0,0-1-10-2,0-3-3 2,0 2-11 0,0-5-3 0,0-4 4-2,0-4-2 2,0-2-7 0,16-5 12 0,8 0-12-2,7-5-10 2,11-1 2 1,3 0 0-2,4 0 3 1,-2 0 18-2,8 0 7 7,-1 0-5-7,-1 0-7-1,2 0-5 1,-3 0 7 2,-5 0-10 0,7 4 8-2,-2 6 4 3,-2-1 1-2,8-1-8 2,6-6-2-2,9 1 0-1,3-3-10 2,0 0 13 0,-4 0 2-1,-7 0 1 1,-4 0-1 1,-3 0 1-2,0 0-10-1,-1 0-9 2,0 0 0 0,5 0 0 0,-4 0 0-1,-3 0 0 0,-5 3 0 1,-2 0 0 0,2 0 0-2,2-3 0 4,-4 3 0-4,7-3 0 3,-3 0 0-4,0 0 0 3,-1 0 0 0,-2 0 0 0,-5 0 0-1,7 0 0 0,-9 0 0 2,1 0 0-2,-3 0 0 0,3 0 0 0,2-3 0 5,-10-3 0-7,2 0 0 0,0 1 0 3,-6 2 0-1,-2-3 0 2,-1 4 0-3,2-3 0 3,0 2 0-3,8 3 0 3,4-3 0-4,6 3 0 3,7-2 0 0,0-3 0 1,3-4 0-3,-6 2 0 2,-1 3 0 1,-2 4 0-2,2 0 0-1,1 0 0 1,3 0 0 2,0 0 0-2,-6 0 0-1,2 0 0 2,-3 0 0 0,-10 0 0 0,-2 0 0-2,-12 0 0 3,-6 0 0-2,-8 0 0 1,-2 0 0-1,-2-6 0-1,1-1 0 3,-1-7 0-1,-1-3 0-1,-2-5 0 0,-3 0 0 3,0-2 0 4,0-6-75-12,0-3-83 5,0-10-65-1,-6 27-54 2,4 4-186-3</inkml:trace>
    </iact:actionData>
  </iact:action>
  <iact:action type="add" startTime="279602">
    <iact:property name="dataType"/>
    <iact:actionData xml:id="d244">
      <inkml:trace xmlns:inkml="http://www.w3.org/2003/InkML" xml:id="stk205" contextRef="#ctx0" brushRef="#br5">23596 13671 404 0,'0'0'248'5,"0"0"-43"1,0 0-41 3,0 0-67-1,0 0 1-1,0 0-11 0,0 0-21 1,-9 49-23 0,30-68-20-1,6-30-10-1,3-25-3 2,3-17 9 0,-2-13-12 0,-4 3-2-2,-7 13-4 2,0 20 0 0,-15 23 1 0,0 18-4-2,-5 17 3 2,0 10-1 0,0 0 6 0,0 30 9-1,-13 25-10 1,-4 12-4-1,13 5 3 1,4-9-4-1,0-11 0 0,0-13 0 3,15-11 0-4,19-21-6 0,8-7-1 3,4 0 0-2,-3-30 1 1,-2-9 5-2,-11-1 1 5,-8 10-2-3,-6 11 2 0,-8 7-2-3,-8 12 4 2,0 0-1 1,0 17 30 0,0 21-21-2,0 11-9 2,-8-2 1 0,2-1-4 0,-1-5-2-1,4-7-42 1,1-15-78 1,2-19-74-3,0 0-257 0</inkml:trace>
    </iact:actionData>
  </iact:action>
  <iact:action type="add" startTime="280175">
    <iact:property name="dataType"/>
    <iact:actionData xml:id="d245">
      <inkml:trace xmlns:inkml="http://www.w3.org/2003/InkML" xml:id="stk206" contextRef="#ctx0" brushRef="#br5">24323 13285 513 0,'0'0'258'4,"0"0"-33"1,0 0-70 2,0 0-41 1,0 0-3 0,172-20-23-2,-135 18-43 2,-6 2-28 1,-4 0-7-2,-9 0-10 0,-5 0-2 0,-13 0-56 3,0 0-77-4,0 0-62 0,-21 0-293 3</inkml:trace>
    </iact:actionData>
  </iact:action>
  <iact:action type="add" startTime="280367">
    <iact:property name="dataType"/>
    <iact:actionData xml:id="d246">
      <inkml:trace xmlns:inkml="http://www.w3.org/2003/InkML" xml:id="stk207" contextRef="#ctx0" brushRef="#br5">24347 13386 445 0,'0'0'419'5,"0"0"-242"4,0 0-32-2,154 0-77 0,-127 0-37 1,-5 0-31 1,2 0-1-3,-3-8-53 0,1 1-47 2,-18 0-126 0,-4 2-309 0</inkml:trace>
    </iact:actionData>
  </iact:action>
  <iact:action type="add" startTime="281386">
    <iact:property name="dataType"/>
    <iact:actionData xml:id="d247">
      <inkml:trace xmlns:inkml="http://www.w3.org/2003/InkML" xml:id="stk208" contextRef="#ctx0" brushRef="#br5">24732 13050 623 0,'0'0'151'6,"0"0"-1"2,0 0-60-1,0 0-38-1,0 0 29 3,0 0 3-1,144-58 1-1,-109 58 4 0,-4 0-18 0,-2 14-29 3,-7 8-8-3,-6-6-7-2,-6 4-9 3,-5 1-11 1,-5 1-5-2,0 2-2-1,0 1-1 2,-32-4 1 1,-12-4-4-1,-1-3 2-2,-7-3-8 1,12 0 1 1,11-2-1 1,9-2 8-3,11 4 2 1,9 3 0 2,0 2 7-1,0 6-4-2,36-3-6 2,12 3 2 4,-3 6 0-7,-6-4 1 2,-6 3 1 0,-8 1-1 2,-12-3 1-2,-12-1 0-1,-1 0 1 2,0 5-4 0,-32-2-1 0,-18-4 0-2,-10-11-18 4,-12-4-42-4,-11-8-89 3,50 0-40-4,5 0-495 3</inkml:trace>
    </iact:actionData>
  </iact:action>
  <iact:action type="add" startTime="282458">
    <iact:property name="dataType"/>
    <iact:actionData xml:id="d248">
      <inkml:trace xmlns:inkml="http://www.w3.org/2003/InkML" xml:id="stk209" contextRef="#ctx0" brushRef="#br5">24830 18028 601 0,'0'0'279'5,"0"0"-120"2,0 0-17 2,0 0-46-4,0 0-9 3,0 0 19 0,25 0-32 0,-25 22-38-2,0 2 12 2,0 0-2-1,0 2 1-1,0-2-12 3,0-7-14-2,0 2-10 2,0-11-5-4,0-3 4 3,0-5-3 0,0 0 6 0,0 0 3 1,11 7 6-4,6-3-14 4,6 1-1-2,8-2 6-1,8 1-4 2,9-3 5 0,10-1 3 1,6 0 0 3,9 0 2-10,-5 7 6 6,-2-2-9 0,0 1 6-2,-1-6-7 4,1 5-12-4,9 1-3 3,13-4 0-2,0-2 0-1,14 5 0 2,-2-5 0 0,7 0 0-2,-7 0 0 2,-5 0 0 1,-3 6 0-2,-8-6 0 2,-2 0 0-4,-3 0 0 3,-3 0 0 0,0 0 0 1,-1 0 0-3,0 0 0 1,-6 0 0 2,-1 0 0-2,-6 0 0 1,-3 0 0-2,-1 0 0 4,0 0 0-4,-3 0 0 0,1 0 0 3,0 0 0-2,11 0 0 1,-1 0 0-2,2 0 0 5,1 0 0-4,-1 0 0 2,-2 0 0-6,0-6 0 5,0 1 0 0,5 0 0 0,-9 5 0-2,-1 0 0 2,-9 0 0 0,3 0 0 0,-2 0 0 0,2 0 0-2,0 5 0 3,0 0 0-4,12 1 0 3,-11 0 0 1,3-4 0-2,-11 1 0 2,-4 5 0 2,-3-2 0-7,0-1 0 5,-6 1 0-2,2 2 0-2,-3-8 0 3,-8 5 0-1,0 2 0 1,-8-3 0-2,-7 2 0 2,2 1 0 0,-6 0 0-1,5-2 0 1,-1-3 0-1,-1 3 0 1,1 2 0-1,2-7 0 0,-3 5 0 1,-5-5 0 0,-2 0 0 0,0 0 0-2,-3 0 0 2,0 0 0 0,0 0 0-2,0 0 0 2,3-19 0 0,-2-27 0 1,5-12 0-2,-6 3 0 0,0 0 0 1,0 3 0 0,0 8 0-1,0 20 0 1,0 10 0-2,-6 12-41 2,-1 2-109 0,-6 0-65-2,13 0-113 2,0 11-254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0T21:43:37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402">
    <iact:property name="dataType"/>
    <iact:actionData xml:id="d0">
      <inkml:trace xmlns:inkml="http://www.w3.org/2003/InkML" xml:id="stk0" contextRef="#ctx0" brushRef="#br0">20555 14469 877 0,'0'0'173'3,"0"0"24"3,0 0-48 3,0 0-68-1,0 0-7-3,0 0 6 3,9 0-5 0,-9 0 2 0,0 0-20-2,0 0-12 2,-23 0-4 1,-16 0 12-1,4 0-28-3,-7 0 10 3,-5 0-27 0,2 0-8 0,-4 3 0-2,1 5 0 2,-7-2 0 0,-7 2 0 3,0-2 0-6,-6 1 0 3,-4 3 0 0,-7-3 0-1,-8-2 0 0,6 0 0 1,2-2 0 0,3 1 0 0,3-4 0-3,1 0 0 3,-7 0 0 0,0 0 0 1,-4 0 0-4,-2 0 0 4,0 0 0-2,2 0 0 2,4 0 0-4,3 0 0 3,1-4 0 0,5 4 0 0,-2 0 0-1,10 0 0 0,0 0 0 2,7 0 0-2,5 0 0 0,-2 0 0 1,3 0 0 0,1 0 0-1,-4 0 0-1,-2 0 0 2,-1-5 0 1,-3 2 0-2,3 0 0-1,-3 3 0 3,1 0 0-1,-1 0 0 0,-7 0 0-3,-3 0 0 3,-1 0 0 1,-3 0 0-1,-1 0 0-2,-1 0 0 1,4 0 0 2,8 8 0-1,1 4 0-2,12-5 0 1,2 3 0 2,8-3 0-1,6-1 0-2,0-3 0 3,0 2 0-3,-5 3 0 4,3 1 0-6,-2 1 0 6,-1-1 0-4,6-1 0 3,-1-1 0-3,1 2 0 2,3-1 0-1,-4 1 0 2,-1-2 0-3,0 1 0 1,-1 4 0 3,1-1 0-3,6-3 0-1,9 1 0 1,5-1 0 0,7-6 0 1,0 3 0-2,6-1 0 2,-5 1 0 1,-1-2 0-2,-2 2 0 0,0 1 0 0,-3-1 0 2,1-2 0-2,7-1 0 1,1 1 0 4,0-3 0-6,3 3 0 0,0-3 0 1,0 0 0-1,0 0 0 2,0 0 0 0,0 4 0-2,0 8 0 2,0 12 0 0,0 9 0 0,0 6 0-2,0 2 0 2,0 5 0 0,0 4 0 1,0 5 0-4,0-6 0 3,0 1 0 0,0 0 0 0,0-2 0-2,6 7 0 2,-2 0 0 0,4-2 0 0,-2 3 0-1,0-1 0 0,1 2 0 1,1 3 0 1,-2 3 0-3,-2 5 0 2,-1-5 0 0,-3 3 0 0,0-9 0-2,0-1 0 1,0-10 0 2,0-6 0-1,0-1 0-2,0-6 0 2,0-3 0-1,0-7 0 1,-3-4 0-2,-1-2 0 1,-2 3 0 2,3-7 0-2,3 4 0 1,0-9 0-1,0 4 0 0,-4 1 0 2,4-2 0-4,0 5 0 3,0 3 0 0,0 6 0 0,0-8 0-2,0-2 0 3,0-3 0-2,0-8 0 2,0 6 0-4,0-1 0 3,0 3 0 0,0-9 0 0,0-1 0-2,0-2 0 2,0 0 0 0,0 0 0 0,17 0 0 0,10 0 0-1,10-2 0 2,-1-1 0-2,4-9 0-1,-8 10 0 2,8 0 0 0,-1 2 0 0,1 0 0-2,8 0 0 2,5 0 0 0,4 0 0 1,10 0 0-4,7 0 0 5,8-3 0-4,9-2 0 3,-3 5 0-4,1-7 0 4,-11 7 0-2,-11 0 0 2,-7 0 0-3,-5 0 0 2,2 0 0 0,5 0 0-1,8 0 0 0,2 0 0 1,5 0 0 0,2 7 0 0,-2-4 0-2,1-1 0 2,-5 1 0 0,-7-1 0 0,2-2 0-2,-5 2 0 3,5 2 0-2,-3-1 0 1,1 2 0-2,5-2 0 2,1-1 0 0,-7 4 0 0,0-2 0-2,-5 3 0 2,-2 2 0 0,-3-4 0 0,-7 3 0-2,-1-3 0 2,-5 1 0 0,0 0 0-1,5 1 0 0,9-1 0 1,9 4 0-1,11 2 0 3,14 7 0-5,5 0 0 4,4 6 0-2,-1-1 0 2,-6-1 0-4,-3-7 0 3,-7-2 0 0,-3-7 0 0,-10-7 0-2,-7 0 0 2,-11 0 0 0,-5 0 0 0,-3 0 0-2,-4-10 0 2,0-4 0 0,-2 9 0 0,-2-9 0-2,2 4 0 2,-4 0 0 0,-1 3 0 0,-9-2 0-2,-1 9 0 1,-5-7 0 0,3 3 0 2,-2 2 0-3,3-4 0 2,6 1 0 0,4-1 0 0,3 0 0-1,-6 1 0 1,5 3 0 0,-11-4 0-1,-2 2 0 1,-13 4 0-1,-1 0 0-1,-4 0 0 2,-2 0 0-2,0-7 0 2,0 7 0 0,0 0 0 1,0 0 0-4,0 0 0 3,0 0 0 0,0-10 0 0,0-16 0-1,0-10 0 1,-15-15 0 0,-5-7 0 0,5 1 0-2,8-5 0 2,-3-1 0 0,7-6 0 0,3 1 0-2,0-9 0 2,0-2 0 0,0-8 0 0,0-4 0-2,0-3 0 5,0-1 0-4,0 6 0 2,0 9 0-6,0 3 0 5,3 13 0 0,0 8 0-1,-1 1 0-1,-2 3 0 3,0 0 0-1,0-3 0-1,0-3 0 1,0 1 0-1,0 3 0 1,-2 8 0 0,-7 12 0-2,3 15 0 1,-1 6 0 2,3 2 0-2,0-1 0-1,-7-6 0 2,4-1 0 1,1-4 0 0,-1 3 0-4,0 2 0 3,3 5 0 1,-5 4 0-1,8 6 0-4,-2 1 0 4,3-1 0 0,0-1 0 0,-3 0 0-1,-4-7 0 1,1-2 0 0,-1-5 0 0,3 2 0-2,-7-1 0 1,1-4 0 2,-7-2 0-1,4 4 0-3,3 9 0 5,1 3 0-2,0 4 0 0,-5-1 0-3,1 1 0 2,6 1 0 1,0 2 0 1,4 0 0-4,3 0 0 3,0 0 0 1,-2 0 0-2,-14 2-158 0,5 13-149 0,-2 9-155 2</inkml:trace>
    </iact:actionData>
  </iact:action>
  <iact:action type="add" startTime="8293">
    <iact:property name="dataType"/>
    <iact:actionData xml:id="d1">
      <inkml:trace xmlns:inkml="http://www.w3.org/2003/InkML" xml:id="stk1" contextRef="#ctx0" brushRef="#br0">3109 16876 446 0,'0'0'577'5,"0"0"-489"2,-133 187 61-1,69-89-46 2,-8 6-46 0,2-8-21 0,10-12-8 0,9-15-1-2,10-14 0 2,14-18-4 0,15-17 3-1,12-12 0 0,0-8-1 1,46-8-24 0,36-48 5-2,44-28-6 2,24-37 0 3,24-17-1-5,-6 3 0 1,-34 29 1 1,-57 46 1-1,-36 38 14 2,-41 22 23-3,-5 44 53 1,-63 54 5 1,-36 41-86 0,-23 28-8-2,-3 5 5 2,1-5-1 0,19-19-2 0,23-28-2-1,16-34 2 0,32-45-1 2,18-22-1-2,21-19-2-1,42-36-12 2,70-67-11 0,78-55 22 0,62-32-2 2,22-19 0-3,-13 27 3 0,-56 47 1 0,-94 58 1-2,-63 53 3 3,-48 24-4-1,-20 55 7 2,-62 49 25-1,-28 32-30-3,-18 12-1 4,7-13 3-1,18-19 3 0,22-20 0-2,26-33 8 2,29-20-5 0,26-39-2-2,14-4-9 2,84-54-22 0,67-50 20 0,65-42 2-2,35-32-3 2,15-27-3 0,-32 6 3 1,-63 41-15-2,-77 62 16 2,-61 60 2-4,-47 36 2 2,-40 74 18 2,-56 54-10-3,-30 44-3 2,-11 8-2 1,10-15-3 0,17-17-1-4,21-33 4 4,25-28-1-2,31-34 7-2,30-34-4 3,15-19-7 0,89-25-18 0,57-46 17 0,60-36-2-2,25-39-12 2,11-25-1 1,-33 9-3 0,-60 39-16-4,-67 49 28 4,-60 64 7-2,-34 20 9-2,-38 81 21 3,-48 43-29 0,-27 33 1 2,-4 2 7-4,7-16-3 2,21-32 1-2,15-34-4 2,26-27 3-2,28-36-5 2,20-12 4 0,39-12-5 0,70-17-17-2,49-45 12 2,45-46-19 1,23-24-4-2,-5-6-10-1,-45 15 14 2,-63 52 7 0,-59 35 17 0,-54 36 3-3,-33 44 13 4,-64 58-2-1,-43 40-11 0,-13 7 11-1,9-7 1 0,18-31 2 2,29-30-4-2,39-31 9-1,29-19-8 2,29-30-4 0,15-1-10 0,85-24-14-2,58-44 8 2,58-47 6 0,31-32-20 0,4-11 0 0,-34 9 8-2,-63 41-10 1,-65 52 14 2,-62 39 8-1,-27 17 8-2,-17 46 14 2,-60 50-8 0,-30 44-10-1,-24 16 6 1,-2-10 1-1,15-21-1 1,22-29 3 0,28-36-2-2,33-24-2 2,21-23-2 0,14-13-1-1,48 0-6 1,62-49-12-1,48-37 10 1,21-39 2-2,-3-11-12 2,-16-4 0 0,-38 25 6 0,-41 47-2 0,-42 32 4-2,-34 36 4 1,-5 17 4 2,-30 70 6-2,-31 36-5 0,-15 20-1 1,-4-13-4 0,5-22-2-2,3-29-5 2,11-11-30 0,8-19-56 0,15-12-73-2,11-8 0 2,27-29-80 0,0 0-219 1</inkml:trace>
    </iact:actionData>
  </iact:action>
  <iact:action type="add" startTime="11520">
    <iact:property name="dataType"/>
    <iact:actionData xml:id="d2">
      <inkml:trace xmlns:inkml="http://www.w3.org/2003/InkML" xml:id="stk2" contextRef="#ctx0" brushRef="#br0">18950 16712 543 0,'0'0'164'2,"0"0"63"5,0 0-23 1,0 0-12 0,0 0-60-2,-89 140-67 2,11-25 6 0,-1 10-1 0,6-1-22-2,9-13-9 3,12-20-11-2,14-25 8 2,13-26-22-2,12-18-2-1,9-13-7 2,4-9 2 0,35 0-1-2,44-12 5 2,32-34-10 0,30-28 0 3,13-24-2-1,-3-17 3-5,-14-1-2 1,-38 35 1 2,-44 32 0-3,-34 33-1 3,-21 16 3-1,0 24 3 1,-45 62 37-1,-30 36-43 1,-8 25 1 0,1-3 1 1,6-19-1-2,11-19 7-1,15-32 0 2,18-19-1 0,14-30-4-2,13-21-1 1,5-4-4 1,20 0 0 1,47-16-2-4,34-37 2 5,36-27 2-1,24-28-3-2,15-23 1 1,-21-3-8 1,-41 30 0-4,-49 39 1 2,-44 40 9-2,-21 25 2 4,-21 46 12-1,-52 43-10 2,-29 36-4-6,-9 12 11 4,2 0-9 0,12-14 4 0,15-25-2-2,24-24 3 4,22-28-3-1,17-20 1-3,11-16-2 1,8-10-3-1,41 0 0 1,55-27 0 2,46-42 0-3,34-34-1 2,37-45-7 0,15-36-9 0,-15 4-3-2,-43 33-5 2,-65 51 15 0,-58 54 10 0,-47 42 3-3,-8 39 21 4,-67 63-15-1,-28 36-5 0,-12 15 9-2,6-2-6 2,12-25 6 0,22-19 0 0,20-36-4-3,20-27-5 4,23-28 3-2,8-13-5 1,4-3-4-2,55-14-4 3,51-52 6-1,48-38-4 0,33-30-4-2,32-38-11 3,1-17-4-2,-30 20-5 1,-53 46 4-2,-68 52 24 2,-46 54 0 0,-23 19 4 0,-62 78 16-2,-36 49-13 2,-24 35 13 1,-4 8-9-2,11-13-2-1,24-31-3 2,24-37 1 2,24-37 0-2,25-24-1 0,18-23-5-2,0-7-1-1,73-17-3 4,46-41 3-2,44-32-2 2,35-33-4-2,22-21-5 2,-1-15-2-4,-28 11-3 3,-57 35-2 0,-60 50 14 0,-46 44 4-2,-28 19 1 2,-45 79 4-1,-40 33-2 1,-21 34 10-2,6-8-4 2,14-19 2 0,20-29-1 0,24-30-3-2,13-29-5 2,21-18 5 1,8-13-7-3,11 0 1 1,53-19 2 2,37-30-3-2,29-27 0 2,21-24-7-4,24-17-1 3,1-34-5 0,-11-3-5-1,-28 22-2 0,-47 33 12 1,-40 49 5 0,-34 45 3 1,-16 5 3-5,-35 68-1 5,-41 47 8-1,-21 24 6 0,-1 7 2-2,4-10-8 2,6-9 6 0,12-15-9 0,10-22 0-2,22-11-5 3,13-24-2-2,20-31 3 2,8-10-2-5,3-14 3 4,55 0-3 1,34-21-2-1,41-44-3-3,7-41-9 4,11-22 0-1,1-11 3 0,-12 0-2-3,-24 33 4 3,-38 34 7 0,-37 36 1 0,-34 36 2-2,-4 3-2 2,-71 79 0 1,-33 37 2-1,-23 40 15-2,17-3-8 3,13-16-3-1,16-33 2-1,18-34-1-1,21-23 4 2,18-31-6 0,14-9-2-1,10-10-2-1,12 0-2 2,52-21 2 1,36-42-2-1,34-38-1-2,15-33-6 2,7-13-2 0,-15-2-4 0,-27 37 7-2,-49 46 3 2,-33 37 4 0,-26 29 3 0,-6 0 1-3,-27 51 2 5,-28 40-5-3,-14 24 4 1,11-7-5-2,3-8 1 2,16-15-1 0,10-17-2 0,7-8-30-2,15-17-44 2,4-7-88 0,3-36-108-1,0 0-92-1</inkml:trace>
    </iact:actionData>
  </iact:action>
  <iact:action type="add" startTime="13979">
    <iact:property name="dataType"/>
    <iact:actionData xml:id="d3">
      <inkml:trace xmlns:inkml="http://www.w3.org/2003/InkML" xml:id="stk3" contextRef="#ctx0" brushRef="#br0">16350 16307 407 0,'0'0'208'2,"0"0"-1"6,0 0-34 0,0 0-70 0,0 0 20-2,0 0 8 2,0 0-5 0,0 19-19 0,0-19-21-2,0 0-21 2,0 0-20 0,0 0-16 0,16-41-10-2,10-17 23 2,11-7-15 0,3-9-2 0,5-10 3-2,0-7-9 4,1-1 3-2,0-13 0 0,-1-1-5-2,4-1-7 3,-2 0-4-2,-2 3-6 2,5 12 0-4,-3 9 0 3,-2 12 0 0,-8 10 0 0,-9 19 0-2,-7 3 0 2,-10 5 0 0,5 3 0 0,-2-3 0-2,2-1 0 2,-5 5 0 0,0 11 0-1,-7 5 0-1,1 9 0 2,-5 5 0 0,0 0 0-1,0 0 0-1,0 0 0 3,0 0 0-1,0 0 0-1,0 0 0 0,0 0 0 0,0 0 0 1,0 0 0 1,-22 3 0-3,-20 27 0 2,-13 5 0 1,0 12 0-2,0 2 0-1,2 1 0 2,2-2 0 0,13-7 0 0,11-11 0-2,9-17 0 2,11-3 0 0,7-10 0 0,0 0 0-3,0 0 0 4,43-29 0-1,21-15-7-1,12-9 2 0,-4 3 4 1,-10 11 2 0,-20 18 0-1,-15 9 0 0,-17 12 0 0,-5 0 0 2,-5 0 2-2,0 0-3-1,0 0 1 2,0 20-3 1,0 27-2-1,0 8 1-2,6-4-30 2,4-6-42 0,1-13-41 0,6-15-72-2,-4-17-89 2,12 0-237 0</inkml:trace>
    </iact:actionData>
  </iact:action>
  <iact:action type="add" startTime="15396">
    <iact:property name="dataType"/>
    <iact:actionData xml:id="d4">
      <inkml:trace xmlns:inkml="http://www.w3.org/2003/InkML" xml:id="stk4" contextRef="#ctx0" brushRef="#br0">17992 14140 677 0,'0'0'208'3,"0"0"-20"6,0 0-55-2,0 0-48-1,0 0 1 2,0 0-15 0,0 0-23 0,-3 0-11-2,9 0-10 2,22-20 0 0,9-8-7 0,2-6 9-2,3-1 5 2,3-3-9 0,-2 3-9 0,-4 1-6-2,-10 11 1 2,-11 8-4 0,-13 10-1 0,-2 2-3-2,-3 3-1 2,0 0 0 1,0 0 2-2,0 0 16-1,0 23-1 2,-12 25 11 0,-5 17-20 0,1 6 12-2,1 4-10 2,2-4-3 0,2-8-1 3,2-7-1-7,8-11-1 5,1-10-2-2,0-7-2 3,0-11 0-5,0-10 0 2,0-4-2 0,0-3 0 1,0 0-1-1,0 0 1 0,0 0-1 2,-9 0-4-1,-12 0 2-3,-10 0-1 4,-14 0 3-1,-7 0 2 0,4 0-1-2,-6 0 1 2,11 0-1 0,0 0 0-3,12 0 0 3,10 0-1 1,10 0 2-2,11 0-2-1,0 0 0 2,0 0 0 0,0 0 2 0,32 0 2 1,20 0 1-4,26-5-2 4,16 0 0 0,11 5-1-2,3 0 4-1,-6 0 14 2,-16 0 4 0,-11 0 0-2,-15 7 2 2,-19 7-6 0,-14-2-3 0,-13-5-5 0,-14-4-11-3,0 4 0 4,0 0 0-2,-36 6 0 2,-31 2 0-3,-22 1 0 2,2-8 0 0,-3-4 0 0,15 3 0-2,9-5 0 2,13 1 0 1,21-3 0-2,9 4 0-1,12-4 0 1,8 0 0 1,-4 0 0 1,-1 0 0-3,-8 0 0 1,-5 0 0 2,-3 0 0-2,0 0 0 0,4 0 0 1,9-4 0-1,6 1 0 1,5 3 0-2,0 0 0 2,0 0 0 0,0 0 0-2,0-2 0 3,0-5-6-2,16-1 2 2,24-1 4-1,15-2 1-2,18-4 0 2,13 2 0 0,2 2-1 0,-5 3 2-2,-8 3-1 2,-17 5 3 3,-15 0-4-4,-10 0 0 0,-18 0 0-1,-12 0 0 2,-3 0 0-1,0 0 0-2,-42 5 0 4,-33 8 0-1,-22 1 0 0,2-9 0-2,2-1 0 3,11-2 0 0,13-2 0-3,10 0 0 0,19 0 0 2,21 0 0-1,6 0 0 2,10 0 0-3,3 0 0 1,0 0 0 1,0 0 0 0,0 0 0-2,0 0 0 2,0 0 0 0,24 0 0 1,2 0 0-3,3 0 0 2,-5 0 0-1,0-6 0 2,4-9 0-3,-1-7 0 2,1-9 0 0,2-12 0 0,-3-10 0-2,1-7 0 2,-7-5 0 0,-3 5 0 0,1-5 0-2,-9 7 0 2,4-1 0 0,-9 5 0 0,0 11 0-2,-5 12 0 2,0 9 0 0,0 13 0-1,0 1 0-1,0 4 0 2,0 4 0 0,0-4 0 0,0 4 0-1,0 0 0 0,0 0 0 3,0 0 0-4,0 0 0 0,0 0 0 2,0 0 0 0,0 0 0 0,0 0 0-1,0 0 0 0,0 0 0 1,0 0 0 0,0 4 0-2,-13 17 0 3,-12 9 0-1,-2 3 0-1,-6 0 0-1,-3 0 0 3,-5 0 0-1,1-7 0 0,11-2 0-2,3-8 0 2,12-8 0 1,6-6 0-3,8-2 0 0,0 0 0 2,0 0 0 0,0 0 0-1,0 0 0 0,5-5 0 1,19-16 0 1,10-5 0 0,6 4 0-5,8 0 0 5,7 1 0-1,-7-1 0 0,1 2 0-2,-7 4 0 2,-11 3 0 1,-4 2 0-4,-6 5 0 3,-8 0 0-1,-7 4 0 2,-6 2 0-2,0 0 0-1,0 0 0 2,0 5 0 0,-6 40 0 1,-12 13 0-3,-1 7 0 2,4 2 0 1,1 2 0-2,-6-3 0-1,7-7 0 1,6-11 0 2,-1-13 0-1,6-12 0-2,2-16 0 1,0-5 0 1,0-2 0 1,0 0 0-3,0 0 0 1,0 0 0 2,0 0-22-1,-3 0-51-2,3 0-58 2,-12 0-63-1,6 0-116-1,-2 0-301 2</inkml:trace>
    </iact:actionData>
  </iact:action>
  <iact:action type="add" startTime="18895">
    <iact:property name="dataType"/>
    <iact:actionData xml:id="d5">
      <inkml:trace xmlns:inkml="http://www.w3.org/2003/InkML" xml:id="stk5" contextRef="#ctx0" brushRef="#br1">32219 14229 485 0,'0'0'345'6,"0"0"-209"2,0 0 7 0,0 0-35-2,0 0-38 2,0 0-11 0,0 0 12 0,-18 17 6-2,-32-13-8 2,-3 2 6 0,-5-4-3 0,-7-2-9-2,-7 0-26 3,-11 0 7-2,-15 4-16 1,-5-3-6-2,-4-1-8 4,-3 0 2 2,0 0 9-6,0 0-1 2,0 0-4-4,-5 0-11 4,0 0 20-1,8 0-23-2,-3 0-6 4,4 0 0-1,-1 0 0 0,10 0 0-2,-1 6 0 2,4 0 0 0,9-1 0 0,1 3 0-3,8-2 0 5,-2-4 0-3,9-2 0 1,1 0 0 0,3 0 0-2,-7 0 0 2,0 0 0 0,-1 0 0-2,0-8 0 2,4-1 0 0,1-1 0 0,4 4 0 1,-2 6 0-4,0 0 0 3,-5 0 0 0,-6 0 0 0,9 0 0-2,-2 12 0 2,3-1 0 0,9 2 0-2,6 1 0 3,10-2 0-2,8-2 0 1,10 1 0-3,2-3 0 4,2 3 0-1,-1-3 0 0,-6 3 0 0,7 0 0-2,-4-2 0 3,-1-4 0-1,5 0 0 1,-5 2 0-4,1-2 0 2,-2-3 0 1,-2 3 0-3,8 0 0 3,-4 2 0 2,6-2 0-3,-2 0 0 1,0 1 0 0,2 2 0-2,0-3 0 2,4 4 0-3,1-6 0 3,3 2 0 0,5-2 0 0,2-3 0-2,3 3 0 2,0-3 0 1,0 0 0-2,-3 4 0 0,0 8 0 0,-7 7 0 2,-1 5 0-1,-2 4 0-3,2-1 0 4,1 1 0-1,0-4 0-1,2 1 0 0,-5-1 0 3,7-1 0-5,-2 4 0 5,1 2 0-5,1 7 0 3,1 14 0 0,-4 10 0 0,5 8 0-2,4 6 0 2,-3-3 0 0,3-5 0 0,0-6 0 1,0 0 0-3,-3 3 0 2,3 3 0 0,0-3 0-2,-4-3 0 1,4-3 0 2,-3 4 0-1,0-1 0-2,1-5 0 2,2-4 0 0,0-10 0 0,0-11 0-3,0-1 0 4,0-14 0-1,0-4 0-1,0 0 0-2,0 0 0 4,0 4 0-1,0 2 0-1,0 14 0 0,0 13 0 1,2 13 0 0,1 15 0 0,4-2 0-2,-1-8 0 2,-2-9 0 0,0-20 0 0,-4-13 0-1,5-13 0 1,-5-1 0-1,0-6 0 0,0 0 0-1,2 0 0 2,-2 0 0 0,5 0 0 1,-5 0 0-4,12 0 0 3,8 0 0 1,10 0 0-1,9 0 0-1,9 0 0 1,1-6 0 0,6 4 0 0,5 2 0-3,5 0 0 3,-1 0 0 1,6 0 0-1,3 0 0-2,3 0 0 2,9 0 0-1,6 2 0 3,1 0 0-5,-2 5 0 3,5-2 0 0,8-2 0 0,4 2 0-3,-1-2 0 4,-3 3 0-1,-5-4 0 0,-7 1 0 0,-7 6 0-3,5-9 0 4,-4 0 0-2,1 0 0-1,1 0 0 3,-5 1 0-1,4-1 0 0,-7 4 0-3,-3-2 0 4,-2-2 0-1,-9 6 0 0,2-6 0-3,1 4 0 4,-2-4 0-1,6 0 0 0,3 0 0 0,-3 0 0-2,0 0 0 2,-4 0 0 0,-4-6 0-2,-9 0 0 2,-4 2 0 1,-3 3 0-2,1 1 0-1,-1-6 0 2,7 3 0 0,-1 0 0 0,10-1 0-2,2-6 0 3,7 5 0-2,17 0 0 2,8 5 0-4,-1 0 0 3,-2 0 0 0,-16 0 0 0,-6 0 0-2,-7 0 0 2,2 0 0 0,-6 0 0 0,-7 0 0-2,-1 0 0 2,-12 0 0 0,-5 0 0 0,-5 0 0-2,-5 0 0 1,-5 0 0 2,-10 0 0-2,-5 0 0-2,-6 0 0 3,-1 0 0 0,0 0 0 0,0 0 0-2,0 0 0 2,0 0 0 0,0 0 0 0,0 0 0-1,0 0 0 0,0 0 0 2,0 0 0-2,4 0 0-1,-4 0 0 4,0 0 0-2,3 0 0 0,-3 0 0-3,0 0 0 4,0-16 0-2,0-17 0 2,0-17 0-4,0-19 0 3,-18-12 0 0,-3-7 0 0,2-7 0-2,1-10 0 2,-3-6 0 0,0-13 0 0,2-2 0-2,-3 1 0 2,8 10 0 0,0 8 0 0,1 3 0-2,3 3 0 2,2-9 0 0,-2 3 0 0,4 7 0-2,-2 1 0 2,5 7 0 0,-2 7 0 1,1 13 0-4,4 15 0 5,0 13 0-3,0 8 0 2,0 7 0-4,0 0 0 8,0 8 0-8,0 2 0 1,0 6 0-1,0-3 0 3,-4-1 0 1,-2 3 0-2,-1 3 0-1,-4 3 0 1,1 0 0 2,2 3 0-1,-5-2 0-2,7 4 0 2,-4 1 0 0,3 0 0 0,7 2 0-2,0 0 0 2,0 0 0 0,0 0 0-1,0 0 0-1,-1 0 0 2,-13 15-4 1,0 32-136-1,1-19-133-2,5 5-76 3</inkml:trace>
    </iact:actionData>
  </iact:action>
  <iact:action type="add" startTime="23274">
    <iact:property name="dataType"/>
    <iact:actionData xml:id="d6">
      <inkml:trace xmlns:inkml="http://www.w3.org/2003/InkML" xml:id="stk6" contextRef="#ctx0" brushRef="#br1">8000 16948 577 0,'0'0'335'2,"0"0"-231"5,0 0 42 1,0 0-37 0,0 0-62-2,0 0 41 2,-142 218-14 0,78-131-14 0,1-4-4-2,4-10-17 3,11-11-6-2,18-26-7 1,12-9-8-2,11-23-13 2,7-4-4 0,34-16 3 0,47-45 1-2,41-25-1 2,30-30-3 2,13-6-2 5,-4-5 3-12,-30 34-2 3,-49 32 14-1,-48 38 13 3,-34 23 16-3,0 4 22 4,-65 68-12-1,-33 38-26 0,-28 25-17-2,-3 11 3 4,11-12 7-4,20-25-15 3,29-23 0-4,26-35 2 3,24-26-2 0,19-25-3-1,37-8 0 0,70-52-4 1,60-34 0 0,53-21 0 0,38-34-6-2,-4-7 2 2,-37 16 0-1,-68 42 0 2,-80 53 3-3,-56 45 6 2,-26 23 9 0,-84 81-4 0,-45 52-2-2,-35 40-4 3,4-1 0-2,18-26-2 2,33-38 3-4,41-42-3 2,34-43 3 2,36-29-4-2,11-17 3-1,77-20-4 3,60-54-2-2,62-36 4 2,35-34-8-3,17-27-2 3,-22 3-3-2,-53 27 3 1,-73 49 4-2,-59 54 6 2,-44 38 3 1,-44 60 4 0,-70 74 8-3,-57 56-13 0,-32 31-4 2,-2-20 2 0,16-25 0-2,38-51-2 2,41-43 4 0,46-32 3 0,44-28-3-2,31-22 8 1,102-17-10 2,69-57-4-1,62-41-2-2,34-38-3 2,18-43 1 0,-18-23-3 0,-48 13 8-1,-68 54-17 0,-77 55 4 1,-53 62 16 0,-32 35 3-3,-24 38 0 5,-69 66 9-3,-54 45-8 2,-29 26 2-4,-2-4 4 3,22-22-8 0,26-30-1 0,41-39 2-2,34-32 10 1,31-23-10 2,24-25 3-2,40 0-5-1,68-49-1 3,60-44-5-1,29-33-3 0,19-27-4-2,3-25-9 2,-26 10 8 0,-43 26 1 0,-46 47 5-2,-55 49 4 4,-39 41 3-4,-10 5 0 1,-59 62 1 0,-38 39 6 1,-25 28-3 0,4-1 8-2,5-7-7 2,16-11 10 0,12-17-5 0,22-25 1 0,19-24-8-2,26-21 0 2,18-19-3-1,4-4-1 2,68-4 0-3,32-52-10 2,27-23 1 2,19-24-6-5,-1-20 4 4,-11 15-1-2,-29 20 6 0,-40 31 3 1,-31 30 4-2,-22 15 0 2,-16 12 1 0,-7 0 1 0,-52 50-2-2,-23 27 8 2,-20 21-6 0,2 12 7 0,3-7-3-3,12-13-1 5,23-21 3-1,20-25-5-4,18-23-1 3,14-14-2 0,10-7 1-2,7 0-1 2,54-47-3-1,29-22-4 2,33-21 5-2,19-20-6 2,22-13-2-4,-2 3 6 3,-34 16-2 0,-35 33 6 0,-50 39 0-2,-31 26 5 1,-12 6-2 1,-34 49 7 0,-45 44 11-1,-25 33-15 1,-7-3-3 0,10-11-2 0,20-18 1-2,19-35-2 2,26-21 6 0,17-22-3 0,17-9 0-3,2-7-1 4,51-17 0-1,43-38-2-3,46-30-5 4,21-19 2-1,24-24-6 0,14-12 2 0,-23 1-10-2,-44 34 8 2,-51 40-2 0,-57 51 11 0,-24 37 2-3,-72 83 27 4,-51 50-19-2,-33 34-7 2,2-12-4-3,14-20 2 2,23-42 0 0,31-25 6 0,28-36 0-2,30-31-6 4,28-12 5-5,13-12 0 2,71-7-6 1,50-41 0 0,43-31-4-1,20-32 1-1,13-27-3 3,-15-4 5-1,-30 21-8 0,-54 42-1 0,-50 37 9-2,-44 36 1 2,-18 18 1 0,-73 62 0 0,-37 46 7-2,-23 25-8 2,0-3 4 0,10-21-3 0,15-31 1-2,26-16 0 3,18-17 4-2,33-20 0 1,16-20-1-3,16-10-3 4,40-7 5-1,50-20-7-1,38-40 2-1,27-38-5 3,10-25 4-1,-11-11-4-3,-23 13 4 4,-36 25-4-1,-37 42 2 0,-34 29-3 0,-15 19 3-2,-9 6 2 1,-9 16 4 2,-46 46-5-2,-12 18 4 0,-6-1-3 2,4 1-2-2,8-8-2 1,9-6-4-3,7-10-13 4,11-3-26-1,10-10-23-2,4-12-73 2,9-12-34 0,11-19-88 0,0 0-195-3</inkml:trace>
    </iact:actionData>
  </iact:action>
  <iact:action type="add" startTime="26059">
    <iact:property name="dataType"/>
    <iact:actionData xml:id="d7">
      <inkml:trace xmlns:inkml="http://www.w3.org/2003/InkML" xml:id="stk7" contextRef="#ctx0" brushRef="#br1">13525 16952 541 0,'0'0'195'6,"0"0"-88"2,0 0 38 0,0 0-75 0,0 0-35-2,0 0 34 2,0 0 5 0,16-9 6-2,-16 9-6 2,0 0-1 0,0 0-12 0,0 9-10 0,-3 11-17-2,-18 4 0 2,-1 2-12 0,-6-2-6-1,7 0-2 0,-3 0-2 1,-3 7 0 0,-1 5-5-2,-4 5 4 2,-4 7 10 0,7 5 0 3,-1-4 3-7,8-9-8 11,9-14-1-11,9-16-12 2,1-10 0 0,3 0-3 1,0 0 0 0,39 0 0 2,33-40-8-3,33-21 6 2,6-13 4 0,5 1-2 0,-19 4 1-1,-28 17 0-1,-25 25-1 2,-26 14 0 1,-15 13 3-2,-3 0 0-1,-21 46 27 3,-51 43 17-1,-20 36-38 1,-15 11-3-4,4-10-5 3,11-8 2 1,16-20 0-4,18-24 1 3,19-25 1 0,25-19-4 0,5-24 0-1,9-6-2-1,20 0 1 2,51-36-1 1,37-37-3-2,36-32 3 0,21-28-7 2,20-21 6-2,-24 4-1-1,-30 22-4 2,-52 42-2 0,-50 40 6 0,-24 37 2-2,-5 9 2 1,-43 39 1 2,-40 49-1-1,-33 29 3-2,-5 12-3 5,3-3 1-4,18-15 0 0,22-15 1-1,27-27 5 1,20-22-7 1,18-26 2-1,13-19-2 0,32-2-2 1,56-16-13 1,44-41 2-2,34-28 7-1,19-29-6 2,21-27 3 0,-15-11-1 0,-21 7 2 0,-55 41-11-2,-54 41 12 2,-43 47 3 0,-18 20 3-3,-65 82 13 4,-53 50 4-1,-40 42-7 0,-13 11 5-2,-1-16-5 2,12-27-8 0,23-31 14 0,32-35-6-1,42-27 3 0,32-29-3 2,31-22-1-3,35-2 9 1,82-24-18 2,47-41 0-2,46-51-4 1,24-32 2 0,14-40-11-2,-7-25-7 2,-28 10-13 1,-64 53 5-4,-58 59 15 3,-47 59 13 0,-43 32 3-1,-9 19 13-1,-81 71 9 3,-44 51-8-1,-37 32 7 0,3 7-8-1,0-26 0 0,24-24-7 1,27-34-6 0,37-37-1-2,40-34-2 2,26-18 1-1,13-7 1 1,74-7 6-1,50-48-6 1,46-30-4 0,19-38-1 1,20-28-13-2,13-31-3-1,-8-8-7 2,-35 32-23-1,-60 48 5 0,-62 61 39 1,-45 49 5-1,-19 30 20 2,-75 80 22-1,-35 43-33-3,-30 22-4 5,10-14 0-3,16-24-3-1,24-33 0 2,27-30 4 0,24-26-6 0,22-21 6-2,24-23-5 2,0-4 0-1,63-4-1 2,42-46-2-3,40-30-2 2,26-28-5 0,22-22-4 0,-7-5-9-2,-18 20-1 2,-52 31-3 0,-56 41 22 0,-39 32 4-1,-21 17 5-1,-60 73 5 4,-38 37 20-3,-33 38-27-1,-3 2 0 2,10-14 0 0,14-30-2 0,23-30 6-2,26-27-3 3,22-25 2-2,23-14-6 1,16-16 5-3,6 0 0 4,54-10-5-1,31-45-1 0,31-24-2-3,15-31 1 4,6-7-7-1,-15 8 4 0,-36 34-13-1,-47 35 11 0,-33 34 7 1,-12 6 0 0,-67 56 4-2,-31 23 2 2,-26 19-3 2,7-8-3-2,19-19 5 1,20-16-4-3,23-16 3-1,23-10 5 3,13-10 9-2,14-8-1 2,5-8-1 0,0-3-4-1,0 0-9-1,0 0 1 2,0 0-4 0,0 0 9 0,0 0-1-1,0 0 9 0,0 0-9 1,0 0-6 0,0 0-2-2,0 0-7 2,33-33-1 1,22-22 8-1,22-21 2 0,16-12-1-2,11-8-1 2,-1 9-8 1,-20 20 6-4,-28 32 1 2,-32 28 1 2,-23 7 10-2,0 50-7 2,-43 58 9-3,-19 26-9 2,-7-6-3 0,6-30 3-2,16-31-6 2,20-38 5 0,15-14-2 0,12-13 0-3,0-2-1 3,39 0-3 1,50-46-2-1,34-33 5-2,19-20 2 2,22-32-3 0,9-11-2 1,14-22 0-4,-15 6-4 3,-30 33-20 0,-45 46 1 0,-57 45 12 0,-33 34 15-3,-7 17 9 4,-58 69 14-1,-34 42-10-1,-26 37-11 0,-6-6-2 1,14-15-3 0,13-31 3-3,22-24 0 5,25-34-1-2,24-24 3-1,16-21 1-1,10-10-1 2,27 0-2 0,46-41-8 1,33-27 5-4,18-30 1 2,17-21 2 2,3-7 0-1,-12 1-7 0,-19 12-8-2,-41 44-15 2,-34 32 18 0,-36 37 3-2,-4 10 5 1,-71 73 8 3,-46 43-1-3,-27 25 3-1,0-4-5 2,10-20-1 0,26-40 0 0,25-27-2-2,26-24 4 3,32-17-2-2,18-19 1 1,9 0 5-3,36 0 9 4,44-43-14-1,31-24 0 0,14-25 0-2,20-18-1 2,0-11 0 0,-8 4-1 0,-31 26-16-2,-39 36 6 2,-33 30 7 0,-34 25 4-1,0 31 5 0,-36 49 7 1,-35 21-5 0,-8 5-6 0,-1-17 4 0,8-20-4-2,5-13-1 1,12-6-2 3,13-14 1-5,18-5-2 3,14-9-1 0,6-8-11-1,4 3-38 1,0-5-86-1,25-12-74 1,4 0-105 2,7 0-335-4</inkml:trace>
    </iact:actionData>
  </iact:action>
  <iact:action type="add" startTime="28950">
    <iact:property name="dataType"/>
    <iact:actionData xml:id="d8">
      <inkml:trace xmlns:inkml="http://www.w3.org/2003/InkML" xml:id="stk8" contextRef="#ctx0" brushRef="#br1">29072 14833 588 0,'0'0'145'3,"0"0"-4"6,0 0 43-4,0 0-99 3,0 0 15 0,-213 117-13 0,95-29-29-2,-5 8 2 2,3-7-23 0,19-9-2 0,22-14-15-2,21-17-2 2,23-18-18 0,22-19 2 0,13-12-2 0,0 0-3-2,41-43-14 2,45-33 17 0,34-36 2 1,25-33-1-1,6-22-1-1,-2-11 0 2,-20 14-1-4,-46 43 0 3,-37 50 1 0,-46 58-3 0,-26 20 2-3,-87 89 1 6,-61 55 23-2,-39 44-15-4,-8 13 6 0,2-6 5 3,25-27 0 0,33-31 7 0,35-31-13-2,49-41-5 2,42-35-1 0,35-23-3-1,31-14 21 0,79-17-14 1,50-53-11 0,39-40-1 1,31-29 0-4,23-39 0 3,3-33-4 0,-20-2-18-1,-61 27-15 0,-65 62 9 2,-67 73 27-1,-43 51 2 0,-78 84 23-2,-66 89 19 2,-57 59 0-2,-30 35-12 3,4-12-14-3,17-39-9 2,25-36 6 0,48-55-7 0,51-46 6-2,44-38-12 3,39-29 1-2,14-12-1 1,89-19-12-2,53-41 11 2,54-29-3 0,29-40 3 0,26-42-12-2,10-41 1 1,-12-28-30 2,-43 15-9-1,-72 59 9-2,-70 67 29 2,-58 80 11 0,-30 49 2 0,-93 101 36-2,-61 64-16 2,-46 37 21 0,-6-5-17 0,9-35-9-3,26-43-11 5,48-39 6-3,43-41-9 1,40-31 4-2,46-18-5 1,14-20 3 1,88-12-3 1,49-43 0-3,49-32 0 2,33-40 1 3,13-47-1-4,17-44-9 2,10-53-24-6,-9-14-16 5,-48 47-3 0,-63 71 12-2,-75 94 31 2,-71 75 9-1,-85 115 22 2,-70 75-1-3,-47 63 9 3,-13 14 0-2,2-14-11 2,22-54 1-4,18-43-8 3,37-54 4 0,49-41-5 2,45-30-8-3,42-25 4 2,21-8-1-1,83-29 0-4,57-40-6 2,41-44-1 2,19-42-3-1,22-46-3 2,15-54-3-3,15-29-27 2,-9 2-11 0,-45 48-4 0,-75 78 16-2,-79 87 29 3,-65 69 7-3,-79 108 14 4,-68 84 4-5,-42 58 3 3,-11 18 4 0,11-7-7 0,22-43 0-2,30-43 2 2,30-38-11 0,31-41 0 0,38-39-7-2,25-27 4 2,13-24-1-1,38-6 31 2,57-23-36-3,40-47-4 2,29-39 2 0,28-51-4 0,23-42-2-2,20-36-21 3,-20-11-2-2,-33 30-14 1,-59 58 9-2,-67 71 8 1,-53 76 22 1,-22 51 6 1,-101 107 5-4,-47 65 9 4,-27 52 18-1,-1-4-9 0,21-30-4-1,29-44 2 0,30-49-12 0,31-31-3 2,38-38 5-3,26-27-3 1,20-19 9 1,10-16 14 1,59-3-10-3,37-25-21 2,35-44-6 0,31-37-6 2,27-45 2-3,9-34-5 2,-6-18-13-4,-38 20-2 2,-57 53-3-1,-56 68 22 2,-51 62 11 0,-41 46 0 0,-73 97 12-3,-53 54-6 4,-19 10 14-1,10-20-8 0,18-40 1-2,27-32-3 2,30-33-5 0,38-22 3 0,29-27 3-2,27-19-10 2,7-14-1-1,35-4 2 3,50-46 8-5,42-30-10 3,41-24-3 0,19-41 3-1,33-38-10 0,12-44-8 1,-8-19-4 0,-32 27-12 0,-61 70-6-2,-65 76 21 2,-66 73 19-1,-39 132 10 2,-91 82 0-3,-53 48 3 2,-23-2 14 0,1-25-16 0,20-60 2-2,23-35-13 3,41-36 6-2,42-37-1 2,37-25 0-4,36-21 2 3,6-15 2 0,66-6 22 0,53-2-30-2,44-63-2 2,36-38-3 0,27-39-4 0,16-33-13-3,-19-11-7 4,-38 16-26-1,-69 48 24 0,-66 62 21-2,-50 60 9 1,-29 103 12 2,-78 55-6-1,-41 44 10-2,-17-14 1 3,9-30-4-1,22-40-9 0,40-47-1-4,38-32-3 4,30-29 0 0,20-10 0 0,6 0 2-2,46-16 21 3,41-47-11-1,37-26-12 0,21-26-2-2,16-27-3 2,6-27-8 0,-12-3-7 0,-21 2-7-2,-40 47 2 2,-39 50 22 0,-36 47 3 0,-19 26 3-3,-34 73 11 5,-41 42-9-3,-11 31 0 1,0-1 7-2,13-14 0 2,9-25-7 0,18-37 4 1,16-25-8-3,16-19 4 1,7-17-3 1,7-8-1-1,0 0 1-1,24 0-4 2,25-14 0 1,15-22-8-1,3-4-4-2,2 1-9 2,2 7 1 0,-13 10-15 0,-10 9-67-2,-17 7-42 3,-31 6-35-3,0 0-263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986BC-DE76-49DB-8D1E-5090159EBA3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15F60-B05A-452B-8047-DE14E47F10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138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15F60-B05A-452B-8047-DE14E47F109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64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47C9-9359-4FF9-A138-BA1E019CC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BE7BB-7D07-41D3-AC23-D43FDF80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80D01-A866-4815-B56F-1FB13338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E254-E6B6-49D3-BFCB-A81AF48F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71D98-D438-4AE4-8AFA-63B6405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989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66B8-3C22-4B14-9317-0F9332D4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10570-F49E-4A6D-AB66-C4CBB5AC4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4CF47-A09F-47A3-B1D8-E15963EF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B9B51-6FB9-4A8E-83A4-B5E7A4C9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0CFF-3DFF-4A8C-A638-B080DC56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38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26C08-1118-452D-996B-10F56AFEB0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1BB98-87BB-4DB6-BC08-832659B52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0FE80-E535-4787-9110-DFB7AC24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2F35-90E2-4483-8EDE-E951D4C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D60F4-51E6-41FF-9985-C07EC165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56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D864-427F-46EE-8E14-0F4B0877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1C63-F6B6-49C6-A6F0-026E0077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1AD5-F85B-4C28-AE80-C7A58AB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2B819-B99C-4409-ABA2-89A27643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E15C4-6509-4C3A-9E62-F4B6F698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8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A5E-17CB-4315-9548-6ED2C701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7A25C-E9AA-4EEA-AD4F-F0D6DD108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CE5B-427A-4875-8AE8-6CDE163C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B0B9-4BB3-4D53-8A1C-1D94B392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79FD-A322-44A5-9AD2-F17C151E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99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456-85F9-46CB-998E-11A63FDE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F5FB-E83C-4793-A1EC-7A3A626A7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8FC4-F169-470B-AE11-881936B4C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D9B8-CB28-481D-8BEA-254F7E988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11991-D485-4C32-AE01-C175CBE79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1DDAE-C3B9-47D7-BE1B-2B9BEC07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1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ADAFC-3E63-4A41-A5D2-709C21F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3EF9-CF91-47C1-B3E6-9199ACFB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74383-AD93-49B7-9A74-DE5F60887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9BA1F-5446-488B-AA79-D61BAC4C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B80FF2-47E9-46C1-8A63-3717081D5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D0984-0CFF-4444-89EF-E87E257C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B6AEB-6C41-42DA-87E7-9F7558F5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633AB6-1956-4CE8-A52E-BB307D83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5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68B6-8959-4818-B286-7C3DE380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42585-818C-49EB-AD2E-9AD0A105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4D57C-1A1C-4DA3-9396-05AC178E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061BD-513A-42E3-BF3B-A88DF2DD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786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8B6C6-5637-44DA-B1D0-C167D36B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BBE21-7479-486D-A47A-1D46703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B5BE4-0BC6-4821-9F10-55BBFDF8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55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D6FD-A7C9-4E53-8221-8F7F980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4468-CD58-4815-AF43-3004E55CF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E98DC-90D0-4F23-ABC1-4B54CD041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4B007-9ACF-480B-8065-08C52B32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A93AE-C004-4935-97E2-9BE6605E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F3949-F74E-46D3-BD8C-C12BF8A9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35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5C1-5BAE-43E1-B45C-566C4A24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58904-7AD9-4327-A76B-6D5DFF14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22913-0379-4262-B2C9-0C5A46AE5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C828-4A96-4322-959D-C4DACCDF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D9F8-E95A-437D-A7DC-7F41F0C6E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5F9A7-5C2F-4C0D-8ADC-CDCDACF8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56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CE433-2020-4F28-9923-771B6BD2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6E792-79D4-476F-924A-ABC5FABE8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734AC-8C9A-40E3-95BC-2360B10C5B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A8EB0-F6FD-4EBC-9EDF-139CAB1F62EA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97A0-72CD-4775-B85E-073F633EA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62D88-74B0-474C-85FE-F9686A851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19D2A-4FB4-4F9E-977E-0DBB4E7A9C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60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11.png"/><Relationship Id="rId7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710.png"/><Relationship Id="rId4" Type="http://schemas.openxmlformats.org/officeDocument/2006/relationships/image" Target="../media/image6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2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9.png"/><Relationship Id="rId4" Type="http://schemas.openxmlformats.org/officeDocument/2006/relationships/image" Target="../media/image1510.png"/><Relationship Id="rId9" Type="http://schemas.microsoft.com/office/2011/relationships/inkAction" Target="../ink/inkAction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novae.in2p3.fr/~llg/Enseignements/NPAC/Cosmologie/course-02/course-02-notes.pdf" TargetMode="External"/><Relationship Id="rId2" Type="http://schemas.openxmlformats.org/officeDocument/2006/relationships/hyperlink" Target="https://www.youtube.com/watch?v=cbRy3sXDJ-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0.png"/><Relationship Id="rId7" Type="http://schemas.openxmlformats.org/officeDocument/2006/relationships/image" Target="../media/image6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701/1701.07261.pdf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66.png"/><Relationship Id="rId5" Type="http://schemas.microsoft.com/office/2011/relationships/inkAction" Target="../ink/inkAction1.xml"/><Relationship Id="rId4" Type="http://schemas.openxmlformats.org/officeDocument/2006/relationships/hyperlink" Target="https://einsteinpapers.press.princeton.edu/vol6-trans/433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44.png"/><Relationship Id="rId12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85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80.png"/><Relationship Id="rId5" Type="http://schemas.openxmlformats.org/officeDocument/2006/relationships/image" Target="../media/image43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87.png"/><Relationship Id="rId1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11/relationships/inkAction" Target="../ink/inkAction5.xml"/><Relationship Id="rId5" Type="http://schemas.openxmlformats.org/officeDocument/2006/relationships/image" Target="../media/image9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6.xml"/><Relationship Id="rId5" Type="http://schemas.openxmlformats.org/officeDocument/2006/relationships/image" Target="../media/image83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60.png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99.png"/><Relationship Id="rId5" Type="http://schemas.microsoft.com/office/2011/relationships/inkAction" Target="../ink/inkAction8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03.png"/><Relationship Id="rId5" Type="http://schemas.microsoft.com/office/2011/relationships/inkAction" Target="../ink/inkAction9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07.png"/><Relationship Id="rId5" Type="http://schemas.microsoft.com/office/2011/relationships/inkAction" Target="../ink/inkAction10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10.png"/><Relationship Id="rId5" Type="http://schemas.microsoft.com/office/2011/relationships/inkAction" Target="../ink/inkAction11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840.png"/><Relationship Id="rId7" Type="http://schemas.microsoft.com/office/2011/relationships/inkAction" Target="../ink/inkAction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030.png"/><Relationship Id="rId5" Type="http://schemas.openxmlformats.org/officeDocument/2006/relationships/image" Target="../media/image990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14.png"/><Relationship Id="rId5" Type="http://schemas.microsoft.com/office/2011/relationships/inkAction" Target="../ink/inkAction13.xml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0.png"/><Relationship Id="rId7" Type="http://schemas.microsoft.com/office/2011/relationships/inkAction" Target="../ink/inkAction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8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20.png"/><Relationship Id="rId5" Type="http://schemas.openxmlformats.org/officeDocument/2006/relationships/image" Target="../media/image1181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microsoft.com/office/2011/relationships/inkAction" Target="../ink/inkAction1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1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220.png"/><Relationship Id="rId9" Type="http://schemas.microsoft.com/office/2011/relationships/inkAction" Target="../ink/inkAction1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0.png"/><Relationship Id="rId7" Type="http://schemas.microsoft.com/office/2011/relationships/inkAction" Target="../ink/inkAction18.xml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20.png"/><Relationship Id="rId7" Type="http://schemas.microsoft.com/office/2011/relationships/inkAction" Target="../ink/inkAction19.xml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1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35.png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20.png"/><Relationship Id="rId11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microsoft.com/office/2011/relationships/inkAction" Target="../ink/inkAction21.xml"/><Relationship Id="rId4" Type="http://schemas.openxmlformats.org/officeDocument/2006/relationships/image" Target="../media/image136.png"/><Relationship Id="rId9" Type="http://schemas.openxmlformats.org/officeDocument/2006/relationships/image" Target="../media/image12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710.png"/><Relationship Id="rId4" Type="http://schemas.openxmlformats.org/officeDocument/2006/relationships/image" Target="../media/image6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microsoft.com/office/2011/relationships/inkAction" Target="../ink/inkAction22.xml"/><Relationship Id="rId4" Type="http://schemas.openxmlformats.org/officeDocument/2006/relationships/image" Target="../media/image13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23.xml"/><Relationship Id="rId5" Type="http://schemas.openxmlformats.org/officeDocument/2006/relationships/image" Target="../media/image1380.png"/><Relationship Id="rId4" Type="http://schemas.openxmlformats.org/officeDocument/2006/relationships/image" Target="../media/image13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210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microsoft.com/office/2011/relationships/inkAction" Target="../ink/inkAction24.xml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microsoft.com/office/2011/relationships/inkAction" Target="../ink/inkAction25.xml"/><Relationship Id="rId5" Type="http://schemas.openxmlformats.org/officeDocument/2006/relationships/image" Target="../media/image150.png"/><Relationship Id="rId4" Type="http://schemas.openxmlformats.org/officeDocument/2006/relationships/image" Target="../media/image12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microsoft.com/office/2011/relationships/inkAction" Target="../ink/inkAction26.xml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7" Type="http://schemas.openxmlformats.org/officeDocument/2006/relationships/image" Target="../media/image8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microsoft.com/office/2011/relationships/inkAction" Target="../ink/inkAction27.xml"/><Relationship Id="rId5" Type="http://schemas.openxmlformats.org/officeDocument/2006/relationships/image" Target="../media/image710.png"/><Relationship Id="rId4" Type="http://schemas.openxmlformats.org/officeDocument/2006/relationships/image" Target="../media/image6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510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8.png"/><Relationship Id="rId5" Type="http://schemas.openxmlformats.org/officeDocument/2006/relationships/image" Target="../media/image82.png"/><Relationship Id="rId4" Type="http://schemas.openxmlformats.org/officeDocument/2006/relationships/image" Target="../media/image9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312.png"/><Relationship Id="rId4" Type="http://schemas.openxmlformats.org/officeDocument/2006/relationships/image" Target="../media/image12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4EBED-A8A2-4FEC-A894-7E80F30207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1D42702-EBB4-4A0C-83CF-4C4129C24106}"/>
                  </a:ext>
                </a:extLst>
              </p:cNvPr>
              <p:cNvSpPr txBox="1"/>
              <p:nvPr/>
            </p:nvSpPr>
            <p:spPr>
              <a:xfrm>
                <a:off x="279901" y="2247075"/>
                <a:ext cx="373871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8000" b="0" i="1" smtClean="0">
                              <a:solidFill>
                                <a:srgbClr val="66FF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0" b="0" i="1" smtClean="0">
                              <a:solidFill>
                                <a:srgbClr val="66FF6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CA" sz="18000" b="0" i="1" smtClean="0">
                              <a:solidFill>
                                <a:srgbClr val="66FF66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CA" sz="18000" dirty="0">
                  <a:solidFill>
                    <a:srgbClr val="66FF66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1D42702-EBB4-4A0C-83CF-4C4129C24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1" y="2247075"/>
                <a:ext cx="3738710" cy="2862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138272-317A-4B7F-95C1-C9F7125673ED}"/>
                  </a:ext>
                </a:extLst>
              </p:cNvPr>
              <p:cNvSpPr txBox="1"/>
              <p:nvPr/>
            </p:nvSpPr>
            <p:spPr>
              <a:xfrm>
                <a:off x="9997548" y="3698453"/>
                <a:ext cx="18891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1600" b="0" i="1" smtClean="0">
                          <a:solidFill>
                            <a:srgbClr val="A162D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CA" sz="21600" dirty="0">
                  <a:solidFill>
                    <a:srgbClr val="A162D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0138272-317A-4B7F-95C1-C9F71256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548" y="3698453"/>
                <a:ext cx="1889143" cy="3416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4613DE-63DF-4F8F-BE77-AC738A860551}"/>
                  </a:ext>
                </a:extLst>
              </p:cNvPr>
              <p:cNvSpPr txBox="1"/>
              <p:nvPr/>
            </p:nvSpPr>
            <p:spPr>
              <a:xfrm>
                <a:off x="3333571" y="3638550"/>
                <a:ext cx="3098476" cy="3085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8000" b="0" i="1" smtClean="0">
                              <a:solidFill>
                                <a:srgbClr val="57D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18000" b="0" i="0" smtClean="0">
                              <a:solidFill>
                                <a:srgbClr val="57D3FF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18000" b="0" i="1" smtClean="0">
                              <a:solidFill>
                                <a:srgbClr val="57D3FF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18000" b="0" i="1" smtClean="0">
                              <a:solidFill>
                                <a:srgbClr val="57D3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</m:oMath>
                  </m:oMathPara>
                </a14:m>
                <a:endParaRPr lang="en-CA" sz="18000" dirty="0">
                  <a:solidFill>
                    <a:srgbClr val="57D3FF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4613DE-63DF-4F8F-BE77-AC738A860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571" y="3638550"/>
                <a:ext cx="3098476" cy="30851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F39BFB-7EDD-4461-894E-5FF08E48922A}"/>
                  </a:ext>
                </a:extLst>
              </p:cNvPr>
              <p:cNvSpPr txBox="1"/>
              <p:nvPr/>
            </p:nvSpPr>
            <p:spPr>
              <a:xfrm>
                <a:off x="6432048" y="2238341"/>
                <a:ext cx="3738710" cy="3085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sz="1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18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F39BFB-7EDD-4461-894E-5FF08E489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048" y="2238341"/>
                <a:ext cx="3738710" cy="3085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055DC1C-EFD4-49D2-AA86-616C2C650632}"/>
              </a:ext>
            </a:extLst>
          </p:cNvPr>
          <p:cNvGrpSpPr/>
          <p:nvPr/>
        </p:nvGrpSpPr>
        <p:grpSpPr>
          <a:xfrm>
            <a:off x="-21493" y="-162328"/>
            <a:ext cx="12213493" cy="7108819"/>
            <a:chOff x="-21493" y="-162328"/>
            <a:chExt cx="12213493" cy="7108819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969F0CFD-DE5B-40F4-898B-2F1D1CC1D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493" y="908446"/>
              <a:ext cx="12213493" cy="6038045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10C0BF-1C38-4CD6-BC9E-FCD062E6515B}"/>
                </a:ext>
              </a:extLst>
            </p:cNvPr>
            <p:cNvSpPr txBox="1"/>
            <p:nvPr/>
          </p:nvSpPr>
          <p:spPr>
            <a:xfrm>
              <a:off x="388648" y="-88491"/>
              <a:ext cx="524771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600" dirty="0">
                  <a:solidFill>
                    <a:srgbClr val="FF2D2D"/>
                  </a:solidFill>
                </a:rPr>
                <a:t>FLRW</a:t>
              </a:r>
              <a:r>
                <a:rPr lang="en-CA" sz="16600" dirty="0">
                  <a:solidFill>
                    <a:srgbClr val="FFFF00"/>
                  </a:solidFill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4A61B-5715-4C63-A92A-DBA0A5AC5462}"/>
                </a:ext>
              </a:extLst>
            </p:cNvPr>
            <p:cNvSpPr txBox="1"/>
            <p:nvPr/>
          </p:nvSpPr>
          <p:spPr>
            <a:xfrm>
              <a:off x="5766988" y="-162328"/>
              <a:ext cx="595516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0" b="1" dirty="0">
                  <a:solidFill>
                    <a:srgbClr val="FFFF00"/>
                  </a:solidFill>
                </a:rPr>
                <a:t>Tensors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1904B5-3B8E-4C21-AC7A-D5BD6F14F8C2}"/>
                </a:ext>
              </a:extLst>
            </p:cNvPr>
            <p:cNvSpPr txBox="1"/>
            <p:nvPr/>
          </p:nvSpPr>
          <p:spPr>
            <a:xfrm>
              <a:off x="5774483" y="1008065"/>
              <a:ext cx="595516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0" b="1" dirty="0">
                  <a:solidFill>
                    <a:srgbClr val="FFFF00"/>
                  </a:solidFill>
                </a:rPr>
                <a:t>Derivation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89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EABD28-B8C9-4D50-A259-19D6D6B3D673}"/>
                  </a:ext>
                </a:extLst>
              </p:cNvPr>
              <p:cNvSpPr txBox="1"/>
              <p:nvPr/>
            </p:nvSpPr>
            <p:spPr>
              <a:xfrm>
                <a:off x="8374626" y="3352800"/>
                <a:ext cx="3707376" cy="333803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38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CA" sz="3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b="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3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8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=0  ←</m:t>
                      </m:r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CA" sz="3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EABD28-B8C9-4D50-A259-19D6D6B3D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626" y="3352800"/>
                <a:ext cx="3707376" cy="33380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D106DA3-ABC7-42F8-8E9E-A64CF7ECB36F}"/>
              </a:ext>
            </a:extLst>
          </p:cNvPr>
          <p:cNvGrpSpPr/>
          <p:nvPr/>
        </p:nvGrpSpPr>
        <p:grpSpPr>
          <a:xfrm>
            <a:off x="0" y="3200092"/>
            <a:ext cx="8374626" cy="3490738"/>
            <a:chOff x="0" y="3200092"/>
            <a:chExt cx="8374626" cy="3490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29EFFA-BF67-411B-B876-317AB25F8822}"/>
                    </a:ext>
                  </a:extLst>
                </p:cNvPr>
                <p:cNvSpPr txBox="1"/>
                <p:nvPr/>
              </p:nvSpPr>
              <p:spPr>
                <a:xfrm>
                  <a:off x="0" y="4050620"/>
                  <a:ext cx="8374626" cy="2640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CA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4400" i="1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44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b>
                                              <m:sSubPr>
                                                <m:ctrlP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29EFFA-BF67-411B-B876-317AB25F8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050620"/>
                  <a:ext cx="8374626" cy="2640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99612ADA-87B3-490D-B468-AD1205175A7C}"/>
                </a:ext>
              </a:extLst>
            </p:cNvPr>
            <p:cNvSpPr/>
            <p:nvPr/>
          </p:nvSpPr>
          <p:spPr>
            <a:xfrm>
              <a:off x="1822348" y="3200092"/>
              <a:ext cx="4729930" cy="850528"/>
            </a:xfrm>
            <a:prstGeom prst="downArrow">
              <a:avLst>
                <a:gd name="adj1" fmla="val 71404"/>
                <a:gd name="adj2" fmla="val 50000"/>
              </a:avLst>
            </a:prstGeom>
            <a:solidFill>
              <a:srgbClr val="7EE5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449FC1-2698-42F8-BB7F-9C117AC3F7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2120" y="1208880"/>
              <a:ext cx="9955800" cy="550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449FC1-2698-42F8-BB7F-9C117AC3F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2760" y="1199520"/>
                <a:ext cx="9974520" cy="552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3124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771">
        <p:fade/>
      </p:transition>
    </mc:Choice>
    <mc:Fallback xmlns="">
      <p:transition spd="med" advTm="38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/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000" dirty="0"/>
                  <a:t>  Einstein Field Equations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blipFill>
                <a:blip r:embed="rId3"/>
                <a:stretch>
                  <a:fillRect r="-1524" b="-109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/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FLRW Metric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blipFill>
                <a:blip r:embed="rId4"/>
                <a:stretch>
                  <a:fillRect t="-15900" r="-6369" b="-309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777D61EB-C612-444C-B3E3-BD1B812B15FA}"/>
              </a:ext>
            </a:extLst>
          </p:cNvPr>
          <p:cNvSpPr/>
          <p:nvPr/>
        </p:nvSpPr>
        <p:spPr>
          <a:xfrm>
            <a:off x="571500" y="1921476"/>
            <a:ext cx="1581150" cy="3660174"/>
          </a:xfrm>
          <a:prstGeom prst="downArrow">
            <a:avLst/>
          </a:prstGeom>
          <a:solidFill>
            <a:srgbClr val="00B050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/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800" dirty="0"/>
                  <a:t> Inverse Metric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4800" dirty="0"/>
                  <a:t>  Connection Coefficients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Ricci Tensor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8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800" dirty="0"/>
                  <a:t>   Ricci Scalar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blipFill>
                <a:blip r:embed="rId5"/>
                <a:stretch>
                  <a:fillRect t="-3697" r="-2951" b="-80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55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8"/>
    </mc:Choice>
    <mc:Fallback xmlns="">
      <p:transition spd="slow" advTm="137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56CEB3-E5BB-446A-B87A-CBCA3F5D9120}"/>
                  </a:ext>
                </a:extLst>
              </p:cNvPr>
              <p:cNvSpPr txBox="1"/>
              <p:nvPr/>
            </p:nvSpPr>
            <p:spPr>
              <a:xfrm>
                <a:off x="421558" y="5846148"/>
                <a:ext cx="843327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56CEB3-E5BB-446A-B87A-CBCA3F5D9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8" y="5846148"/>
                <a:ext cx="8433271" cy="961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259F83-9062-4908-A543-084558BFCC2D}"/>
                  </a:ext>
                </a:extLst>
              </p:cNvPr>
              <p:cNvSpPr txBox="1"/>
              <p:nvPr/>
            </p:nvSpPr>
            <p:spPr>
              <a:xfrm>
                <a:off x="421558" y="140191"/>
                <a:ext cx="11348884" cy="274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36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259F83-9062-4908-A543-084558BF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8" y="140191"/>
                <a:ext cx="11348884" cy="27477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28532-2A6D-4A4B-A87C-74284B31720F}"/>
                  </a:ext>
                </a:extLst>
              </p:cNvPr>
              <p:cNvSpPr txBox="1"/>
              <p:nvPr/>
            </p:nvSpPr>
            <p:spPr>
              <a:xfrm>
                <a:off x="393290" y="2887931"/>
                <a:ext cx="11348884" cy="2756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3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3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unc>
                                                        <m:funcPr>
                                                          <m:ctrlPr>
                                                            <a:rPr lang="en-GB" sz="36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GB" sz="3600" b="0" i="0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r>
                                                            <a:rPr lang="en-GB" sz="36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func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3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28532-2A6D-4A4B-A87C-74284B317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90" y="2887931"/>
                <a:ext cx="11348884" cy="2756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6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F24DA-F41C-4C56-80D1-A7B023653F32}"/>
                  </a:ext>
                </a:extLst>
              </p:cNvPr>
              <p:cNvSpPr txBox="1"/>
              <p:nvPr/>
            </p:nvSpPr>
            <p:spPr>
              <a:xfrm>
                <a:off x="211393" y="1766015"/>
                <a:ext cx="843327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F24DA-F41C-4C56-80D1-A7B023653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66015"/>
                <a:ext cx="843327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2849826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2722997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2722997"/>
                <a:ext cx="841506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211392" y="4700837"/>
                <a:ext cx="11946412" cy="918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3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700837"/>
                <a:ext cx="11946412" cy="918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102AF-ADB3-4AB5-8DD7-DF9F35753A6F}"/>
                  </a:ext>
                </a:extLst>
              </p:cNvPr>
              <p:cNvSpPr txBox="1"/>
              <p:nvPr/>
            </p:nvSpPr>
            <p:spPr>
              <a:xfrm>
                <a:off x="9679458" y="5778809"/>
                <a:ext cx="2010795" cy="7239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102AF-ADB3-4AB5-8DD7-DF9F3575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458" y="5778809"/>
                <a:ext cx="2010795" cy="72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0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F24DA-F41C-4C56-80D1-A7B023653F32}"/>
                  </a:ext>
                </a:extLst>
              </p:cNvPr>
              <p:cNvSpPr txBox="1"/>
              <p:nvPr/>
            </p:nvSpPr>
            <p:spPr>
              <a:xfrm>
                <a:off x="211393" y="1766015"/>
                <a:ext cx="843327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F24DA-F41C-4C56-80D1-A7B023653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66015"/>
                <a:ext cx="843327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2849826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2722997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2722997"/>
                <a:ext cx="841506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649668"/>
                <a:ext cx="8382551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211392" y="4700837"/>
                <a:ext cx="1126584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700837"/>
                <a:ext cx="11265841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F4348-697C-45C3-95CC-7E132D848FF7}"/>
                  </a:ext>
                </a:extLst>
              </p:cNvPr>
              <p:cNvSpPr txBox="1"/>
              <p:nvPr/>
            </p:nvSpPr>
            <p:spPr>
              <a:xfrm>
                <a:off x="561510" y="5676389"/>
                <a:ext cx="11419096" cy="10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F4348-697C-45C3-95CC-7E132D84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10" y="5676389"/>
                <a:ext cx="11419096" cy="1013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2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05E0-0365-4064-A6AB-86E306AD4D42}"/>
                  </a:ext>
                </a:extLst>
              </p:cNvPr>
              <p:cNvSpPr txBox="1"/>
              <p:nvPr/>
            </p:nvSpPr>
            <p:spPr>
              <a:xfrm>
                <a:off x="106656" y="1690639"/>
                <a:ext cx="3571464" cy="1171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9505E0-0365-4064-A6AB-86E306AD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6" y="1690639"/>
                <a:ext cx="3571464" cy="1171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B6A9E-B910-4942-B2DF-B37C22633D00}"/>
                  </a:ext>
                </a:extLst>
              </p:cNvPr>
              <p:cNvSpPr txBox="1"/>
              <p:nvPr/>
            </p:nvSpPr>
            <p:spPr>
              <a:xfrm>
                <a:off x="9293837" y="5122046"/>
                <a:ext cx="2533729" cy="14391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All 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2B6A9E-B910-4942-B2DF-B37C22633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837" y="5122046"/>
                <a:ext cx="2533729" cy="1439112"/>
              </a:xfrm>
              <a:prstGeom prst="rect">
                <a:avLst/>
              </a:prstGeom>
              <a:blipFill>
                <a:blip r:embed="rId4"/>
                <a:stretch>
                  <a:fillRect t="-6198" r="-95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E914-3DC3-4C50-9866-30EA593FFEFF}"/>
                  </a:ext>
                </a:extLst>
              </p:cNvPr>
              <p:cNvSpPr txBox="1"/>
              <p:nvPr/>
            </p:nvSpPr>
            <p:spPr>
              <a:xfrm>
                <a:off x="171637" y="2922261"/>
                <a:ext cx="7262833" cy="392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  <a:br>
                  <a:rPr lang="en-GB" sz="4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9BE914-3DC3-4C50-9866-30EA593F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37" y="2922261"/>
                <a:ext cx="7262833" cy="3923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0C615-CC07-496F-8F26-BBAAA88FD149}"/>
                  </a:ext>
                </a:extLst>
              </p:cNvPr>
              <p:cNvSpPr txBox="1"/>
              <p:nvPr/>
            </p:nvSpPr>
            <p:spPr>
              <a:xfrm>
                <a:off x="7633253" y="2033426"/>
                <a:ext cx="4452091" cy="27911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60C615-CC07-496F-8F26-BBAAA88FD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53" y="2033426"/>
                <a:ext cx="4452091" cy="27911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15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4035582"/>
                <a:ext cx="12192643" cy="183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40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4035582"/>
                <a:ext cx="12192643" cy="1830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3F3C0B-211F-472E-82D3-B506182128AC}"/>
                  </a:ext>
                </a:extLst>
              </p:cNvPr>
              <p:cNvSpPr txBox="1"/>
              <p:nvPr/>
            </p:nvSpPr>
            <p:spPr>
              <a:xfrm>
                <a:off x="6489352" y="5350365"/>
                <a:ext cx="2768424" cy="10319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3F3C0B-211F-472E-82D3-B5061821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52" y="5350365"/>
                <a:ext cx="2768424" cy="1031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8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2941728" cy="2834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3500" i="1">
                            <a:latin typeface="Cambria Math" panose="02040503050406030204" pitchFamily="18" charset="0"/>
                          </a:rPr>
                          <m:t>(−1)</m:t>
                        </m:r>
                        <m:f>
                          <m:f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p>
                                      <m:sSupPr>
                                        <m:ctrlP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(−2</m:t>
                    </m:r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5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2941728" cy="2834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2511500" y="5847565"/>
                <a:ext cx="2593900" cy="9535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500" y="5847565"/>
                <a:ext cx="2593900" cy="9535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097480-F01C-4BB9-8427-D6E40036D8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240" y="121320"/>
              <a:ext cx="11843280" cy="5680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097480-F01C-4BB9-8427-D6E40036D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880" y="111960"/>
                <a:ext cx="11862000" cy="5698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948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56"/>
    </mc:Choice>
    <mc:Fallback xmlns="">
      <p:transition spd="slow" advTm="7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4035582"/>
                <a:ext cx="12192643" cy="255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(−2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4035582"/>
                <a:ext cx="12192643" cy="2552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92FC19-9EB5-4E1B-9611-2261971F33B5}"/>
                  </a:ext>
                </a:extLst>
              </p:cNvPr>
              <p:cNvSpPr txBox="1"/>
              <p:nvPr/>
            </p:nvSpPr>
            <p:spPr>
              <a:xfrm>
                <a:off x="6635484" y="5877283"/>
                <a:ext cx="5345122" cy="83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92FC19-9EB5-4E1B-9611-2261971F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84" y="5877283"/>
                <a:ext cx="5345122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2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4035582"/>
                <a:ext cx="12192643" cy="280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(−2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4035582"/>
                <a:ext cx="12192643" cy="2806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92FC19-9EB5-4E1B-9611-2261971F33B5}"/>
                  </a:ext>
                </a:extLst>
              </p:cNvPr>
              <p:cNvSpPr txBox="1"/>
              <p:nvPr/>
            </p:nvSpPr>
            <p:spPr>
              <a:xfrm>
                <a:off x="6036684" y="6017037"/>
                <a:ext cx="6096322" cy="718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92FC19-9EB5-4E1B-9611-2261971F3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684" y="6017037"/>
                <a:ext cx="6096322" cy="718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1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95B196-9758-4877-971E-E03DCF07C28C}"/>
              </a:ext>
            </a:extLst>
          </p:cNvPr>
          <p:cNvSpPr txBox="1"/>
          <p:nvPr/>
        </p:nvSpPr>
        <p:spPr>
          <a:xfrm>
            <a:off x="156274" y="325465"/>
            <a:ext cx="11879451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dirty="0"/>
              <a:t>Other Sources for Derivations: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4400" dirty="0" err="1"/>
              <a:t>Dietterich</a:t>
            </a:r>
            <a:r>
              <a:rPr lang="en-CA" sz="4400" dirty="0"/>
              <a:t> Labs Video: </a:t>
            </a:r>
            <a:r>
              <a:rPr lang="en-CA" sz="4400" dirty="0">
                <a:hlinkClick r:id="rId2"/>
              </a:rPr>
              <a:t>https://www.youtube.com/watch?v=cbRy3sXDJ-U</a:t>
            </a:r>
            <a:endParaRPr lang="en-CA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4400" dirty="0"/>
              <a:t>Helpful PDF: </a:t>
            </a:r>
            <a:r>
              <a:rPr lang="en-CA" sz="4400" dirty="0">
                <a:hlinkClick r:id="rId3"/>
              </a:rPr>
              <a:t>http://supernovae.in2p3.fr/~llg/Enseignements/NPAC/Cosmologie/course-02/course-02-notes.pdf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679858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2192643" cy="2014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2192643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588477" y="5809465"/>
                <a:ext cx="3392129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7" y="5809465"/>
                <a:ext cx="3392129" cy="991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808427-037A-407F-8740-DACB30DA26D3}"/>
                  </a:ext>
                </a:extLst>
              </p:cNvPr>
              <p:cNvSpPr txBox="1"/>
              <p:nvPr/>
            </p:nvSpPr>
            <p:spPr>
              <a:xfrm>
                <a:off x="211392" y="3840015"/>
                <a:ext cx="2561305" cy="9535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808427-037A-407F-8740-DACB30DA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840015"/>
                <a:ext cx="2561305" cy="9535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E269AB-CD41-420B-A2D1-04807BA716C0}"/>
                  </a:ext>
                </a:extLst>
              </p:cNvPr>
              <p:cNvSpPr txBox="1"/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E269AB-CD41-420B-A2D1-04807BA71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0C5E49-00D0-4472-AAB7-417B2E4E2758}"/>
                  </a:ext>
                </a:extLst>
              </p:cNvPr>
              <p:cNvSpPr txBox="1"/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0C5E49-00D0-4472-AAB7-417B2E4E2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3E4D89-E437-442A-9B90-0F786AC9402A}"/>
                  </a:ext>
                </a:extLst>
              </p:cNvPr>
              <p:cNvSpPr txBox="1"/>
              <p:nvPr/>
            </p:nvSpPr>
            <p:spPr>
              <a:xfrm>
                <a:off x="4163961" y="3837866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3E4D89-E437-442A-9B90-0F786AC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61" y="3837866"/>
                <a:ext cx="3392129" cy="9578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87D2C4-CDC9-4864-8096-AB471F8EE4FA}"/>
                  </a:ext>
                </a:extLst>
              </p:cNvPr>
              <p:cNvSpPr txBox="1"/>
              <p:nvPr/>
            </p:nvSpPr>
            <p:spPr>
              <a:xfrm>
                <a:off x="8593943" y="4368630"/>
                <a:ext cx="2953889" cy="20299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/>
                  <a:t>All other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87D2C4-CDC9-4864-8096-AB471F8E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943" y="4368630"/>
                <a:ext cx="2953889" cy="2029915"/>
              </a:xfrm>
              <a:prstGeom prst="rect">
                <a:avLst/>
              </a:prstGeom>
              <a:blipFill>
                <a:blip r:embed="rId9"/>
                <a:stretch>
                  <a:fillRect l="-10204" t="-8260" r="-1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19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0" y="3897831"/>
                <a:ext cx="12192000" cy="2960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(+1)</m:t>
                        </m:r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  <a:endParaRPr lang="en-GB" sz="4000" b="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9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9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9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39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9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9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>
                          <m:f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9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7831"/>
                <a:ext cx="12192000" cy="29601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949488" y="2637697"/>
                <a:ext cx="2708083" cy="1343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488" y="2637697"/>
                <a:ext cx="2708083" cy="1343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7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0" y="3897831"/>
                <a:ext cx="12496800" cy="1959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9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9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9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9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4000" b="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7831"/>
                <a:ext cx="12496800" cy="19597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5907099" y="5882233"/>
                <a:ext cx="6073507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099" y="5882233"/>
                <a:ext cx="6073507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8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2192643" cy="1974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CA" sz="38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2192643" cy="19742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588477" y="5809465"/>
                <a:ext cx="3392129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7" y="5809465"/>
                <a:ext cx="3392129" cy="991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1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2192643" cy="191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2192643" cy="1913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588477" y="5847565"/>
                <a:ext cx="3108223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7" y="5847565"/>
                <a:ext cx="3108223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2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2192643" cy="96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2192643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9127485" y="4989509"/>
                <a:ext cx="2398391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485" y="4989509"/>
                <a:ext cx="2398391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0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B19C1-F63A-41AB-B1C5-3C96DFBA15A2}"/>
                  </a:ext>
                </a:extLst>
              </p:cNvPr>
              <p:cNvSpPr txBox="1"/>
              <p:nvPr/>
            </p:nvSpPr>
            <p:spPr>
              <a:xfrm>
                <a:off x="8593943" y="4368630"/>
                <a:ext cx="2953889" cy="20299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0" dirty="0"/>
                  <a:t>All other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4B19C1-F63A-41AB-B1C5-3C96DFBA1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943" y="4368630"/>
                <a:ext cx="2953889" cy="2029915"/>
              </a:xfrm>
              <a:prstGeom prst="rect">
                <a:avLst/>
              </a:prstGeom>
              <a:blipFill>
                <a:blip r:embed="rId5"/>
                <a:stretch>
                  <a:fillRect l="-10204" t="-8260" r="-1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4A9CD9-FC19-48F8-9732-F049C91A5C84}"/>
                  </a:ext>
                </a:extLst>
              </p:cNvPr>
              <p:cNvSpPr txBox="1"/>
              <p:nvPr/>
            </p:nvSpPr>
            <p:spPr>
              <a:xfrm>
                <a:off x="216855" y="3811570"/>
                <a:ext cx="6073507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4A9CD9-FC19-48F8-9732-F049C91A5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5" y="3811570"/>
                <a:ext cx="6073507" cy="844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CBFA58-BA96-4A12-80DD-1A118C308BA8}"/>
                  </a:ext>
                </a:extLst>
              </p:cNvPr>
              <p:cNvSpPr txBox="1"/>
              <p:nvPr/>
            </p:nvSpPr>
            <p:spPr>
              <a:xfrm>
                <a:off x="211392" y="4769909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CBFA58-BA96-4A12-80DD-1A118C308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769909"/>
                <a:ext cx="3392129" cy="957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2437C5-28CE-4465-87E4-8884003A0404}"/>
                  </a:ext>
                </a:extLst>
              </p:cNvPr>
              <p:cNvSpPr txBox="1"/>
              <p:nvPr/>
            </p:nvSpPr>
            <p:spPr>
              <a:xfrm>
                <a:off x="211392" y="5840509"/>
                <a:ext cx="3017369" cy="9380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2437C5-28CE-4465-87E4-8884003A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840509"/>
                <a:ext cx="3017369" cy="9380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1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0" y="3897831"/>
                <a:ext cx="12192000" cy="961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𝜇𝜇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𝜇𝜇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7831"/>
                <a:ext cx="12192000" cy="961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972639" y="5311254"/>
                <a:ext cx="2708083" cy="9051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𝜇𝜇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639" y="5311254"/>
                <a:ext cx="2708083" cy="9051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7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1487793" cy="3005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03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1487793" cy="3005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588477" y="5771365"/>
                <a:ext cx="3392129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7" y="5771365"/>
                <a:ext cx="3392129" cy="991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4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D3260C-E3EA-4BB8-A897-7BECBB709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</a:rPr>
              <a:t>Relativity 110: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Cosmology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6724C-B4EE-4D59-9114-092AA7E8BAE3}"/>
              </a:ext>
            </a:extLst>
          </p:cNvPr>
          <p:cNvSpPr txBox="1"/>
          <p:nvPr/>
        </p:nvSpPr>
        <p:spPr>
          <a:xfrm>
            <a:off x="304000" y="2004188"/>
            <a:ext cx="1171409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u="sng" dirty="0"/>
              <a:t>History of Cosmology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Big Bang, Expansion of the universe, </a:t>
            </a:r>
            <a:br>
              <a:rPr lang="en-US" sz="3800" dirty="0"/>
            </a:br>
            <a:r>
              <a:rPr lang="en-US" sz="3800" dirty="0"/>
              <a:t>Cosmological Constant, Dark Energy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Friedmann-</a:t>
            </a:r>
            <a:r>
              <a:rPr lang="en-US" sz="3800" dirty="0" err="1"/>
              <a:t>Lemaître</a:t>
            </a:r>
            <a:r>
              <a:rPr lang="en-US" sz="3800" dirty="0"/>
              <a:t>-Robertson-Walker (FLRW) metric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>
                <a:solidFill>
                  <a:srgbClr val="FF0000"/>
                </a:solidFill>
              </a:rPr>
              <a:t>FLRW Tensors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Comoving Coordinates + FLRW Geodesics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Universe as a perfect fluid + Cosmic Rest Frame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Friedmann Equations Derivation +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B3767-1DBB-4256-A6D3-F3BDB44FDB6C}"/>
              </a:ext>
            </a:extLst>
          </p:cNvPr>
          <p:cNvSpPr txBox="1"/>
          <p:nvPr/>
        </p:nvSpPr>
        <p:spPr>
          <a:xfrm>
            <a:off x="2020440" y="-1938992"/>
            <a:ext cx="103167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Sources: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Einstein’s Static Universe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3"/>
              </a:rPr>
              <a:t>https://arxiv.org/ftp/arxiv/papers/1701/1701.07261.pdf</a:t>
            </a:r>
            <a:endParaRPr lang="en-CA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/>
              <a:t>1917: “Cosmological Considerations in the General Theory of Relativity” Paper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hlinkClick r:id="rId4"/>
              </a:rPr>
              <a:t>https://einsteinpapers.press.princeton.edu/vol6-trans/433</a:t>
            </a:r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274B98-BC46-4956-819C-E99DDBF2EE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7000" y="4428000"/>
              <a:ext cx="319680" cy="388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274B98-BC46-4956-819C-E99DDBF2EE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640" y="4418640"/>
                <a:ext cx="338400" cy="40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3"/>
    </mc:Choice>
    <mc:Fallback xmlns="">
      <p:transition spd="slow" advTm="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1487793" cy="2920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1487793" cy="2920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588477" y="5771365"/>
                <a:ext cx="3222523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77" y="5771365"/>
                <a:ext cx="3222523" cy="961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3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/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=+1,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B2C55B-7297-468C-993E-BCC93FA07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56841"/>
                <a:ext cx="11769213" cy="16791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6CBA41-9121-48C0-AD9C-4B6FBFBD78E1}"/>
              </a:ext>
            </a:extLst>
          </p:cNvPr>
          <p:cNvSpPr txBox="1"/>
          <p:nvPr/>
        </p:nvSpPr>
        <p:spPr>
          <a:xfrm>
            <a:off x="8461363" y="1832883"/>
            <a:ext cx="373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(diagonal metric)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/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𝜎𝜎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380B81-D863-4644-B522-3022C5D82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1706054"/>
                <a:ext cx="8415061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/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90245-F173-43B9-96B8-C46BBC805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2758812"/>
                <a:ext cx="8382551" cy="961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/>
              <p:nvPr/>
            </p:nvSpPr>
            <p:spPr>
              <a:xfrm>
                <a:off x="-643" y="3770109"/>
                <a:ext cx="11487793" cy="297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9E5D61-559D-4CEC-BC5C-8C1D7CCC6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3" y="3770109"/>
                <a:ext cx="11487793" cy="2974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/>
              <p:nvPr/>
            </p:nvSpPr>
            <p:spPr>
              <a:xfrm>
                <a:off x="8080364" y="5771365"/>
                <a:ext cx="3900241" cy="722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D5FAA-8BC8-47A7-8467-F2EA2CD7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64" y="5771365"/>
                <a:ext cx="3900241" cy="722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5B501-70EE-4E1B-8DD2-5CFDAD8A1631}"/>
                  </a:ext>
                </a:extLst>
              </p:cNvPr>
              <p:cNvSpPr txBox="1"/>
              <p:nvPr/>
            </p:nvSpPr>
            <p:spPr>
              <a:xfrm>
                <a:off x="6222385" y="224309"/>
                <a:ext cx="5833630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5B501-70EE-4E1B-8DD2-5CFDAD8A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85" y="224309"/>
                <a:ext cx="5833630" cy="844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8D4E-CA0C-479F-AFC1-419416809DEE}"/>
                  </a:ext>
                </a:extLst>
              </p:cNvPr>
              <p:cNvSpPr txBox="1"/>
              <p:nvPr/>
            </p:nvSpPr>
            <p:spPr>
              <a:xfrm>
                <a:off x="6216921" y="1182648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8D4E-CA0C-479F-AFC1-41941680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1" y="1182648"/>
                <a:ext cx="3392129" cy="957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C434E8-D71A-4732-9489-732A7F8606A6}"/>
                  </a:ext>
                </a:extLst>
              </p:cNvPr>
              <p:cNvSpPr txBox="1"/>
              <p:nvPr/>
            </p:nvSpPr>
            <p:spPr>
              <a:xfrm>
                <a:off x="6216921" y="2253248"/>
                <a:ext cx="3017369" cy="9380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C434E8-D71A-4732-9489-732A7F86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1" y="2253248"/>
                <a:ext cx="3017369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205742-E65C-46E8-832B-F31087382D0E}"/>
                  </a:ext>
                </a:extLst>
              </p:cNvPr>
              <p:cNvSpPr txBox="1"/>
              <p:nvPr/>
            </p:nvSpPr>
            <p:spPr>
              <a:xfrm>
                <a:off x="211392" y="3840015"/>
                <a:ext cx="2533669" cy="9535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205742-E65C-46E8-832B-F31087382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840015"/>
                <a:ext cx="2533669" cy="9535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1F906-80F9-40ED-8FFA-BD9F9ECC92B9}"/>
                  </a:ext>
                </a:extLst>
              </p:cNvPr>
              <p:cNvSpPr txBox="1"/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1F906-80F9-40ED-8FFA-BD9F9ECC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4D56D-4183-4CF7-B08A-700540D8CAA7}"/>
                  </a:ext>
                </a:extLst>
              </p:cNvPr>
              <p:cNvSpPr txBox="1"/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4D56D-4183-4CF7-B08A-700540D8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174214-91CF-4C89-8A69-31C393190389}"/>
                  </a:ext>
                </a:extLst>
              </p:cNvPr>
              <p:cNvSpPr txBox="1"/>
              <p:nvPr/>
            </p:nvSpPr>
            <p:spPr>
              <a:xfrm>
                <a:off x="2883953" y="3837866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174214-91CF-4C89-8A69-31C39319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953" y="3837866"/>
                <a:ext cx="3392129" cy="9578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C1909-219E-442C-BEE5-0DBC9911CA7F}"/>
                  </a:ext>
                </a:extLst>
              </p:cNvPr>
              <p:cNvSpPr txBox="1"/>
              <p:nvPr/>
            </p:nvSpPr>
            <p:spPr>
              <a:xfrm>
                <a:off x="135985" y="68636"/>
                <a:ext cx="3271161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C1909-219E-442C-BEE5-0DBC9911C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68636"/>
                <a:ext cx="3271161" cy="9919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A2A58E-7F39-49F2-B235-F58B3B250D43}"/>
                  </a:ext>
                </a:extLst>
              </p:cNvPr>
              <p:cNvSpPr txBox="1"/>
              <p:nvPr/>
            </p:nvSpPr>
            <p:spPr>
              <a:xfrm>
                <a:off x="135985" y="1159500"/>
                <a:ext cx="2609076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A2A58E-7F39-49F2-B235-F58B3B25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1159500"/>
                <a:ext cx="2609076" cy="991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51B6E-9DF3-4BB3-8452-DD515DC7FE2B}"/>
                  </a:ext>
                </a:extLst>
              </p:cNvPr>
              <p:cNvSpPr txBox="1"/>
              <p:nvPr/>
            </p:nvSpPr>
            <p:spPr>
              <a:xfrm>
                <a:off x="135985" y="2253182"/>
                <a:ext cx="4303368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51B6E-9DF3-4BB3-8452-DD515DC7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2253182"/>
                <a:ext cx="4303368" cy="991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6DAD3-3B3A-4058-B913-E9F809061AA3}"/>
                  </a:ext>
                </a:extLst>
              </p:cNvPr>
              <p:cNvSpPr txBox="1"/>
              <p:nvPr/>
            </p:nvSpPr>
            <p:spPr>
              <a:xfrm>
                <a:off x="8663886" y="3782120"/>
                <a:ext cx="3392129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6DAD3-3B3A-4058-B913-E9F80906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86" y="3782120"/>
                <a:ext cx="3392129" cy="99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63F09-6659-4549-9A8C-CFD555822734}"/>
                  </a:ext>
                </a:extLst>
              </p:cNvPr>
              <p:cNvSpPr txBox="1"/>
              <p:nvPr/>
            </p:nvSpPr>
            <p:spPr>
              <a:xfrm>
                <a:off x="8833492" y="4853695"/>
                <a:ext cx="3222523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63F09-6659-4549-9A8C-CFD55582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92" y="4853695"/>
                <a:ext cx="3222523" cy="9615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27D28-E387-4C6D-9DA8-E7AF35D9A1DC}"/>
                  </a:ext>
                </a:extLst>
              </p:cNvPr>
              <p:cNvSpPr txBox="1"/>
              <p:nvPr/>
            </p:nvSpPr>
            <p:spPr>
              <a:xfrm>
                <a:off x="8155774" y="5911314"/>
                <a:ext cx="3900241" cy="722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27D28-E387-4C6D-9DA8-E7AF35D9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74" y="5911314"/>
                <a:ext cx="3900241" cy="7223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5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5B501-70EE-4E1B-8DD2-5CFDAD8A1631}"/>
                  </a:ext>
                </a:extLst>
              </p:cNvPr>
              <p:cNvSpPr txBox="1"/>
              <p:nvPr/>
            </p:nvSpPr>
            <p:spPr>
              <a:xfrm>
                <a:off x="6222385" y="224309"/>
                <a:ext cx="5833630" cy="84465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5B501-70EE-4E1B-8DD2-5CFDAD8A1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385" y="224309"/>
                <a:ext cx="5833630" cy="844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8D4E-CA0C-479F-AFC1-419416809DEE}"/>
                  </a:ext>
                </a:extLst>
              </p:cNvPr>
              <p:cNvSpPr txBox="1"/>
              <p:nvPr/>
            </p:nvSpPr>
            <p:spPr>
              <a:xfrm>
                <a:off x="6216921" y="1182648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48D4E-CA0C-479F-AFC1-41941680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1" y="1182648"/>
                <a:ext cx="3392129" cy="957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C434E8-D71A-4732-9489-732A7F8606A6}"/>
                  </a:ext>
                </a:extLst>
              </p:cNvPr>
              <p:cNvSpPr txBox="1"/>
              <p:nvPr/>
            </p:nvSpPr>
            <p:spPr>
              <a:xfrm>
                <a:off x="6216921" y="2253248"/>
                <a:ext cx="3017369" cy="9380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C434E8-D71A-4732-9489-732A7F86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921" y="2253248"/>
                <a:ext cx="3017369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1F906-80F9-40ED-8FFA-BD9F9ECC92B9}"/>
                  </a:ext>
                </a:extLst>
              </p:cNvPr>
              <p:cNvSpPr txBox="1"/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1F906-80F9-40ED-8FFA-BD9F9ECC9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4913267"/>
                <a:ext cx="5345122" cy="83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4D56D-4183-4CF7-B08A-700540D8CAA7}"/>
                  </a:ext>
                </a:extLst>
              </p:cNvPr>
              <p:cNvSpPr txBox="1"/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94D56D-4183-4CF7-B08A-700540D8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872257"/>
                <a:ext cx="6096322" cy="718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C1909-219E-442C-BEE5-0DBC9911CA7F}"/>
                  </a:ext>
                </a:extLst>
              </p:cNvPr>
              <p:cNvSpPr txBox="1"/>
              <p:nvPr/>
            </p:nvSpPr>
            <p:spPr>
              <a:xfrm>
                <a:off x="135985" y="68636"/>
                <a:ext cx="3271161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7C1909-219E-442C-BEE5-0DBC9911C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68636"/>
                <a:ext cx="3271161" cy="991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A2A58E-7F39-49F2-B235-F58B3B250D43}"/>
                  </a:ext>
                </a:extLst>
              </p:cNvPr>
              <p:cNvSpPr txBox="1"/>
              <p:nvPr/>
            </p:nvSpPr>
            <p:spPr>
              <a:xfrm>
                <a:off x="135985" y="1159500"/>
                <a:ext cx="2609076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A2A58E-7F39-49F2-B235-F58B3B25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1159500"/>
                <a:ext cx="2609076" cy="991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51B6E-9DF3-4BB3-8452-DD515DC7FE2B}"/>
                  </a:ext>
                </a:extLst>
              </p:cNvPr>
              <p:cNvSpPr txBox="1"/>
              <p:nvPr/>
            </p:nvSpPr>
            <p:spPr>
              <a:xfrm>
                <a:off x="135985" y="2253182"/>
                <a:ext cx="4303368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51B6E-9DF3-4BB3-8452-DD515DC7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5" y="2253182"/>
                <a:ext cx="4303368" cy="9919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6DAD3-3B3A-4058-B913-E9F809061AA3}"/>
                  </a:ext>
                </a:extLst>
              </p:cNvPr>
              <p:cNvSpPr txBox="1"/>
              <p:nvPr/>
            </p:nvSpPr>
            <p:spPr>
              <a:xfrm>
                <a:off x="8663886" y="3782120"/>
                <a:ext cx="3392129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36DAD3-3B3A-4058-B913-E9F80906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86" y="3782120"/>
                <a:ext cx="3392129" cy="991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63F09-6659-4549-9A8C-CFD555822734}"/>
                  </a:ext>
                </a:extLst>
              </p:cNvPr>
              <p:cNvSpPr txBox="1"/>
              <p:nvPr/>
            </p:nvSpPr>
            <p:spPr>
              <a:xfrm>
                <a:off x="8833492" y="4853695"/>
                <a:ext cx="3222523" cy="9615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763F09-6659-4549-9A8C-CFD55582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92" y="4853695"/>
                <a:ext cx="3222523" cy="9615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27D28-E387-4C6D-9DA8-E7AF35D9A1DC}"/>
                  </a:ext>
                </a:extLst>
              </p:cNvPr>
              <p:cNvSpPr txBox="1"/>
              <p:nvPr/>
            </p:nvSpPr>
            <p:spPr>
              <a:xfrm>
                <a:off x="8155774" y="5911314"/>
                <a:ext cx="3900241" cy="722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27D28-E387-4C6D-9DA8-E7AF35D9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774" y="5911314"/>
                <a:ext cx="3900241" cy="7223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7D32CD-E867-4B60-8118-9E7B2833A0D3}"/>
                  </a:ext>
                </a:extLst>
              </p:cNvPr>
              <p:cNvSpPr txBox="1"/>
              <p:nvPr/>
            </p:nvSpPr>
            <p:spPr>
              <a:xfrm>
                <a:off x="211392" y="3840015"/>
                <a:ext cx="2533669" cy="9535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7D32CD-E867-4B60-8118-9E7B2833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3840015"/>
                <a:ext cx="2533669" cy="9535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9B1242-6130-4EE9-809E-50A4D3D67990}"/>
                  </a:ext>
                </a:extLst>
              </p:cNvPr>
              <p:cNvSpPr txBox="1"/>
              <p:nvPr/>
            </p:nvSpPr>
            <p:spPr>
              <a:xfrm>
                <a:off x="2883953" y="3837866"/>
                <a:ext cx="3392129" cy="9578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9B1242-6130-4EE9-809E-50A4D3D67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953" y="3837866"/>
                <a:ext cx="3392129" cy="9578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75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1E1BCB-1778-46A7-864C-C577484E2B8D}"/>
                  </a:ext>
                </a:extLst>
              </p:cNvPr>
              <p:cNvSpPr txBox="1"/>
              <p:nvPr/>
            </p:nvSpPr>
            <p:spPr>
              <a:xfrm>
                <a:off x="0" y="1154980"/>
                <a:ext cx="12192000" cy="4395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GB" sz="3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p>
                        <m:sSupPr>
                          <m:ctrlPr>
                            <a:rPr lang="en-GB" sz="3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3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𝑘𝑟</m:t>
                          </m:r>
                        </m:num>
                        <m:den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,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33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mr>
                      </m:m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33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mr>
                      </m:m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33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GB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b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e>
                        </m:mr>
                      </m:m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f>
                        <m:fPr>
                          <m:ctrlPr>
                            <a:rPr lang="en-GB" sz="3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3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3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3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3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3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33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3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3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3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3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1E1BCB-1778-46A7-864C-C577484E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4980"/>
                <a:ext cx="12192000" cy="43959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CD600A-FF2A-433A-9735-B31BCEAD9824}"/>
              </a:ext>
            </a:extLst>
          </p:cNvPr>
          <p:cNvSpPr txBox="1"/>
          <p:nvPr/>
        </p:nvSpPr>
        <p:spPr>
          <a:xfrm>
            <a:off x="422787" y="270386"/>
            <a:ext cx="8264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Schwarzschild Connection Coefficients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F28656-F81C-4E86-A3A5-41DF0DE14A3E}"/>
                  </a:ext>
                </a:extLst>
              </p:cNvPr>
              <p:cNvSpPr txBox="1"/>
              <p:nvPr/>
            </p:nvSpPr>
            <p:spPr>
              <a:xfrm>
                <a:off x="422787" y="-1361433"/>
                <a:ext cx="6092190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F28656-F81C-4E86-A3A5-41DF0DE14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87" y="-1361433"/>
                <a:ext cx="6092190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4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/>
              <p:nvPr/>
            </p:nvSpPr>
            <p:spPr>
              <a:xfrm>
                <a:off x="1794693" y="2910013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93" y="2910013"/>
                <a:ext cx="10185913" cy="1037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11393" y="3892012"/>
                <a:ext cx="11769213" cy="29204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GB" sz="4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3" y="3892012"/>
                <a:ext cx="11769213" cy="29204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A67FF-E76C-4930-8FDC-A0BB68E8AF7F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BA67FF-E76C-4930-8FDC-A0BB68E8A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4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9051" y="2963505"/>
                <a:ext cx="12172950" cy="391119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en-GB" sz="4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  <m:sup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4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GB" sz="4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1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1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1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100" b="0" i="1" smtClean="0"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den>
                        </m:f>
                        <m:d>
                          <m:dPr>
                            <m:ctrlPr>
                              <a:rPr lang="en-GB" sz="4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r>
                          <a:rPr lang="en-US" sz="41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41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41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4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1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1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" y="2963505"/>
                <a:ext cx="12172950" cy="3911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EE5A4A-1073-4B25-A427-D1174F97C951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EE5A4A-1073-4B25-A427-D1174F97C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BF32CE-1AC2-4C91-A338-80A165EAFF78}"/>
                  </a:ext>
                </a:extLst>
              </p:cNvPr>
              <p:cNvSpPr txBox="1"/>
              <p:nvPr/>
            </p:nvSpPr>
            <p:spPr>
              <a:xfrm>
                <a:off x="6572250" y="5582158"/>
                <a:ext cx="5619750" cy="1180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BF32CE-1AC2-4C91-A338-80A165EAF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0" y="5582158"/>
                <a:ext cx="5619750" cy="11809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14300" y="3181350"/>
                <a:ext cx="12172950" cy="357777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4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acc>
                          <m:accPr>
                            <m:chr m:val="̇"/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sSup>
                          <m:sSup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acc>
                          <m:accPr>
                            <m:chr m:val="̇"/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̇"/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3600" b="0" i="1" dirty="0">
                    <a:latin typeface="Cambria Math" panose="02040503050406030204" pitchFamily="18" charset="0"/>
                  </a:rPr>
                  <a:t>  </a:t>
                </a:r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181350"/>
                <a:ext cx="12172950" cy="35777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2B139-8A15-4B82-B380-C0A135F0C93F}"/>
                  </a:ext>
                </a:extLst>
              </p:cNvPr>
              <p:cNvSpPr txBox="1"/>
              <p:nvPr/>
            </p:nvSpPr>
            <p:spPr>
              <a:xfrm>
                <a:off x="9105901" y="3849995"/>
                <a:ext cx="2874706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2B139-8A15-4B82-B380-C0A135F0C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1" y="3849995"/>
                <a:ext cx="2874706" cy="991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B5E86-E694-4090-9C51-AE3540C7CB65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B5E86-E694-4090-9C51-AE3540C7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0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16144" y="3137807"/>
                <a:ext cx="11980606" cy="31063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GB" sz="4800" dirty="0"/>
                  <a:t> are all very similar to each other…</a:t>
                </a:r>
              </a:p>
              <a:p>
                <a:endParaRPr lang="en-GB" sz="4800" dirty="0"/>
              </a:p>
              <a:p>
                <a:r>
                  <a:rPr lang="en-GB" sz="4800" dirty="0"/>
                  <a:t>Get the basic formulas involving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4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CA" sz="4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GB" sz="4800" dirty="0"/>
                  <a:t> and then compare them.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137807"/>
                <a:ext cx="11980606" cy="3106363"/>
              </a:xfrm>
              <a:prstGeom prst="rect">
                <a:avLst/>
              </a:prstGeom>
              <a:blipFill>
                <a:blip r:embed="rId3"/>
                <a:stretch>
                  <a:fillRect l="-2290" t="-4322" r="-1832" b="-96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B5E86-E694-4090-9C51-AE3540C7CB65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6B5E86-E694-4090-9C51-AE3540C7C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73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4"/>
    </mc:Choice>
    <mc:Fallback xmlns="">
      <p:transition spd="slow" advTm="19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/>
              <p:nvPr/>
            </p:nvSpPr>
            <p:spPr>
              <a:xfrm>
                <a:off x="1146993" y="-1037976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93" y="-1037976"/>
                <a:ext cx="10185913" cy="1037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-61546" y="2735233"/>
                <a:ext cx="12464561" cy="3974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br>
                  <a:rPr lang="en-GB" sz="42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endParaRPr lang="en-CA" sz="4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200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3</m:t>
                    </m:r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42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1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41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4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46" y="2735233"/>
                <a:ext cx="12464561" cy="3974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D355D-47E6-474A-9D6C-22979A552032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D355D-47E6-474A-9D6C-22979A55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60A4BE-D773-4020-A4CF-887F9FA9DC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80" y="2824920"/>
              <a:ext cx="12026520" cy="381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60A4BE-D773-4020-A4CF-887F9FA9DC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20" y="2815560"/>
                <a:ext cx="12045240" cy="383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001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28"/>
    </mc:Choice>
    <mc:Fallback xmlns="">
      <p:transition spd="slow" advTm="41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293497" x="4394200" y="6242050"/>
          <p14:tracePt t="294107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C8EBC99-A6C8-4FE5-8291-520B622F257F}"/>
              </a:ext>
            </a:extLst>
          </p:cNvPr>
          <p:cNvSpPr txBox="1"/>
          <p:nvPr/>
        </p:nvSpPr>
        <p:spPr>
          <a:xfrm>
            <a:off x="163663" y="0"/>
            <a:ext cx="118454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7200" dirty="0"/>
              <a:t>FLRW metric = 3 metrics in one</a:t>
            </a:r>
            <a:endParaRPr lang="en-CA" sz="8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C5092-6C69-4E5B-8472-14DEE7FD8059}"/>
              </a:ext>
            </a:extLst>
          </p:cNvPr>
          <p:cNvSpPr txBox="1"/>
          <p:nvPr/>
        </p:nvSpPr>
        <p:spPr>
          <a:xfrm>
            <a:off x="326224" y="981596"/>
            <a:ext cx="109027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</a:rPr>
              <a:t>3 possible spatially homogeneous </a:t>
            </a:r>
          </a:p>
          <a:p>
            <a:r>
              <a:rPr lang="en-CA" sz="6000" dirty="0">
                <a:solidFill>
                  <a:srgbClr val="FF0000"/>
                </a:solidFill>
              </a:rPr>
              <a:t>     and isotropic universes:</a:t>
            </a:r>
            <a:endParaRPr lang="en-CA" sz="72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D9B045-685D-4991-AA74-3F98F2E81075}"/>
              </a:ext>
            </a:extLst>
          </p:cNvPr>
          <p:cNvGrpSpPr/>
          <p:nvPr/>
        </p:nvGrpSpPr>
        <p:grpSpPr>
          <a:xfrm>
            <a:off x="-525696" y="2708307"/>
            <a:ext cx="4446765" cy="5113088"/>
            <a:chOff x="-525696" y="2708307"/>
            <a:chExt cx="4446765" cy="51130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127CC-DB07-447B-8E45-5FF66FCD1B80}"/>
                </a:ext>
              </a:extLst>
            </p:cNvPr>
            <p:cNvSpPr txBox="1"/>
            <p:nvPr/>
          </p:nvSpPr>
          <p:spPr>
            <a:xfrm>
              <a:off x="51384" y="2708307"/>
              <a:ext cx="3240366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8000" dirty="0"/>
                <a:t>closed</a:t>
              </a:r>
              <a:endParaRPr lang="en-CA" sz="96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038BA3-A54D-42A1-9350-BCA57587A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697" b="90077" l="10000" r="90000"/>
                      </a14:imgEffect>
                    </a14:imgLayer>
                  </a14:imgProps>
                </a:ext>
              </a:extLst>
            </a:blip>
            <a:srcRect t="774" b="1"/>
            <a:stretch/>
          </p:blipFill>
          <p:spPr>
            <a:xfrm>
              <a:off x="-525696" y="3238505"/>
              <a:ext cx="4446765" cy="458289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53E699-CD0C-49E0-8413-F9D28A26C861}"/>
              </a:ext>
            </a:extLst>
          </p:cNvPr>
          <p:cNvGrpSpPr/>
          <p:nvPr/>
        </p:nvGrpSpPr>
        <p:grpSpPr>
          <a:xfrm>
            <a:off x="8535861" y="2708307"/>
            <a:ext cx="3656139" cy="3982489"/>
            <a:chOff x="8535861" y="2708307"/>
            <a:chExt cx="3656139" cy="39824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C0A1CC-33DB-4556-9BEA-CAE28ADFFB66}"/>
                </a:ext>
              </a:extLst>
            </p:cNvPr>
            <p:cNvSpPr txBox="1"/>
            <p:nvPr/>
          </p:nvSpPr>
          <p:spPr>
            <a:xfrm>
              <a:off x="9132766" y="2708307"/>
              <a:ext cx="270720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8000" dirty="0"/>
                <a:t>open</a:t>
              </a:r>
              <a:endParaRPr lang="en-CA" sz="96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3389B1-E929-486B-8C10-480FB821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95CFF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173" b="93750" l="6182" r="94182">
                          <a14:foregroundMark x1="21818" y1="12019" x2="8364" y2="37019"/>
                          <a14:foregroundMark x1="8364" y1="37019" x2="17455" y2="63462"/>
                          <a14:foregroundMark x1="17455" y1="63462" x2="46182" y2="71154"/>
                          <a14:foregroundMark x1="46182" y1="71154" x2="68727" y2="56250"/>
                          <a14:foregroundMark x1="68727" y1="56250" x2="82909" y2="36538"/>
                          <a14:foregroundMark x1="82909" y1="36538" x2="49818" y2="35577"/>
                          <a14:foregroundMark x1="37238" y1="24766" x2="28000" y2="16827"/>
                          <a14:foregroundMark x1="49818" y1="35577" x2="42560" y2="29340"/>
                          <a14:foregroundMark x1="28000" y1="16827" x2="10182" y2="22596"/>
                          <a14:foregroundMark x1="10182" y1="22596" x2="14545" y2="45673"/>
                          <a14:foregroundMark x1="14545" y1="45673" x2="16000" y2="46635"/>
                          <a14:foregroundMark x1="6909" y1="23558" x2="17455" y2="14904"/>
                          <a14:foregroundMark x1="14545" y1="9615" x2="16000" y2="12019"/>
                          <a14:foregroundMark x1="93137" y1="27986" x2="94182" y2="27885"/>
                          <a14:foregroundMark x1="84217" y1="28852" x2="86076" y2="28672"/>
                          <a14:foregroundMark x1="77334" y1="29520" x2="77671" y2="29487"/>
                          <a14:foregroundMark x1="71558" y1="30080" x2="71955" y2="30042"/>
                          <a14:foregroundMark x1="54545" y1="31731" x2="54788" y2="31707"/>
                          <a14:foregroundMark x1="94182" y1="27885" x2="92957" y2="27723"/>
                          <a14:foregroundMark x1="39229" y1="91427" x2="38595" y2="91457"/>
                          <a14:foregroundMark x1="50909" y1="90865" x2="42696" y2="91260"/>
                          <a14:foregroundMark x1="39273" y1="21635" x2="39361" y2="21659"/>
                          <a14:foregroundMark x1="88921" y1="30409" x2="86545" y2="48558"/>
                          <a14:foregroundMark x1="86545" y1="48558" x2="54545" y2="88462"/>
                          <a14:foregroundMark x1="54545" y1="88462" x2="41620" y2="92378"/>
                          <a14:foregroundMark x1="14909" y1="12019" x2="6545" y2="26923"/>
                          <a14:foregroundMark x1="8000" y1="20673" x2="10909" y2="10096"/>
                          <a14:foregroundMark x1="10909" y1="8173" x2="10182" y2="10096"/>
                          <a14:backgroundMark x1="46182" y1="22596" x2="72727" y2="27885"/>
                          <a14:backgroundMark x1="72727" y1="27885" x2="85455" y2="17788"/>
                          <a14:backgroundMark x1="85455" y1="17788" x2="85818" y2="16827"/>
                          <a14:backgroundMark x1="26182" y1="87500" x2="37455" y2="93269"/>
                          <a14:backgroundMark x1="37455" y1="93269" x2="38909" y2="95192"/>
                          <a14:backgroundMark x1="40364" y1="20192" x2="46182" y2="24038"/>
                          <a14:backgroundMark x1="79273" y1="25481" x2="86909" y2="22115"/>
                          <a14:backgroundMark x1="88364" y1="22115" x2="83636" y2="25000"/>
                          <a14:backgroundMark x1="89455" y1="22596" x2="88727" y2="23077"/>
                          <a14:backgroundMark x1="10182" y1="8173" x2="10909" y2="67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5861" y="3925426"/>
              <a:ext cx="3656139" cy="2765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02431F-C82B-407C-B4DB-B25B4840A2C3}"/>
              </a:ext>
            </a:extLst>
          </p:cNvPr>
          <p:cNvGrpSpPr/>
          <p:nvPr/>
        </p:nvGrpSpPr>
        <p:grpSpPr>
          <a:xfrm>
            <a:off x="4117252" y="2708307"/>
            <a:ext cx="3913265" cy="3770682"/>
            <a:chOff x="4117252" y="2708307"/>
            <a:chExt cx="3913265" cy="3770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FB8A93-33F8-4A0E-B330-FD8AA90B11DC}"/>
                </a:ext>
              </a:extLst>
            </p:cNvPr>
            <p:cNvSpPr txBox="1"/>
            <p:nvPr/>
          </p:nvSpPr>
          <p:spPr>
            <a:xfrm>
              <a:off x="4916285" y="2708307"/>
              <a:ext cx="2130601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8000" dirty="0"/>
                <a:t>flat</a:t>
              </a:r>
              <a:endParaRPr lang="en-CA" sz="96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3FBF09-3794-4B60-8182-5473A8785DB1}"/>
                </a:ext>
              </a:extLst>
            </p:cNvPr>
            <p:cNvGrpSpPr/>
            <p:nvPr/>
          </p:nvGrpSpPr>
          <p:grpSpPr>
            <a:xfrm rot="1800000">
              <a:off x="4117252" y="4195368"/>
              <a:ext cx="3913265" cy="2283621"/>
              <a:chOff x="-3171992" y="-3467547"/>
              <a:chExt cx="5955160" cy="3590154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743A47BF-7B68-4391-B650-2D6A9010D1C8}"/>
                  </a:ext>
                </a:extLst>
              </p:cNvPr>
              <p:cNvSpPr/>
              <p:nvPr/>
            </p:nvSpPr>
            <p:spPr>
              <a:xfrm>
                <a:off x="-3171992" y="-3462619"/>
                <a:ext cx="5955160" cy="3585226"/>
              </a:xfrm>
              <a:prstGeom prst="parallelogram">
                <a:avLst>
                  <a:gd name="adj" fmla="val 47161"/>
                </a:avLst>
              </a:prstGeom>
              <a:gradFill>
                <a:gsLst>
                  <a:gs pos="12000">
                    <a:srgbClr val="95CFFC"/>
                  </a:gs>
                  <a:gs pos="100000">
                    <a:srgbClr val="1E2A33"/>
                  </a:gs>
                  <a:gs pos="59000">
                    <a:srgbClr val="6F9ABB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933350-BCA6-45C3-8DA2-7272C418D4A4}"/>
                  </a:ext>
                </a:extLst>
              </p:cNvPr>
              <p:cNvCxnSpPr>
                <a:stCxn id="24" idx="1"/>
                <a:endCxn id="24" idx="3"/>
              </p:cNvCxnSpPr>
              <p:nvPr/>
            </p:nvCxnSpPr>
            <p:spPr>
              <a:xfrm flipH="1">
                <a:off x="-1039827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01E8D8-0051-475F-A2F0-4F5983735C06}"/>
                  </a:ext>
                </a:extLst>
              </p:cNvPr>
              <p:cNvCxnSpPr>
                <a:cxnSpLocks/>
                <a:stCxn id="24" idx="2"/>
                <a:endCxn id="24" idx="5"/>
              </p:cNvCxnSpPr>
              <p:nvPr/>
            </p:nvCxnSpPr>
            <p:spPr>
              <a:xfrm flipH="1">
                <a:off x="-2326577" y="-1670005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AB7C857-E732-420C-A62E-8D8C95720BB6}"/>
                  </a:ext>
                </a:extLst>
              </p:cNvPr>
              <p:cNvCxnSpPr/>
              <p:nvPr/>
            </p:nvCxnSpPr>
            <p:spPr>
              <a:xfrm flipH="1">
                <a:off x="-2157207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1C6168-9D38-473E-AA53-E55A9B977015}"/>
                  </a:ext>
                </a:extLst>
              </p:cNvPr>
              <p:cNvCxnSpPr/>
              <p:nvPr/>
            </p:nvCxnSpPr>
            <p:spPr>
              <a:xfrm flipH="1">
                <a:off x="-21493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0FE3D8-81D9-44B0-A9E2-539AE5AFE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743020" y="-793705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051A765-0B83-4EBF-A3CB-B406477D29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909333" y="-2584405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4C3FB06-34A6-4D03-BA59-68CD987310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542484" y="-1241380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5637E24-B2AF-4AF8-8291-0AF029ECC6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958927" y="-365080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9A45FC-5C62-4278-88F8-00EC8651F3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125240" y="-2155780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E29F9BC-E257-4C26-A201-C563A79B01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719099" y="-3013030"/>
                <a:ext cx="4264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766F4B8-5D98-46BA-B77E-810F6A70DB73}"/>
                  </a:ext>
                </a:extLst>
              </p:cNvPr>
              <p:cNvCxnSpPr/>
              <p:nvPr/>
            </p:nvCxnSpPr>
            <p:spPr>
              <a:xfrm flipH="1">
                <a:off x="-500591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72BB562-B400-4055-A618-FF192E0622D6}"/>
                  </a:ext>
                </a:extLst>
              </p:cNvPr>
              <p:cNvCxnSpPr/>
              <p:nvPr/>
            </p:nvCxnSpPr>
            <p:spPr>
              <a:xfrm flipH="1">
                <a:off x="-1617971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A80FC5F-D78B-4AD9-84C5-A0678A2F4EA4}"/>
                  </a:ext>
                </a:extLst>
              </p:cNvPr>
              <p:cNvCxnSpPr/>
              <p:nvPr/>
            </p:nvCxnSpPr>
            <p:spPr>
              <a:xfrm flipH="1">
                <a:off x="517743" y="-3462619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F6403A5-BEB6-4368-B2F2-3CD5991CFC85}"/>
                  </a:ext>
                </a:extLst>
              </p:cNvPr>
              <p:cNvCxnSpPr/>
              <p:nvPr/>
            </p:nvCxnSpPr>
            <p:spPr>
              <a:xfrm flipH="1">
                <a:off x="-2678902" y="-3467547"/>
                <a:ext cx="1690828" cy="35852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273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23"/>
    </mc:Choice>
    <mc:Fallback xmlns="">
      <p:transition spd="slow" advTm="27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/>
              <p:nvPr/>
            </p:nvSpPr>
            <p:spPr>
              <a:xfrm>
                <a:off x="1146993" y="-1037976"/>
                <a:ext cx="10185913" cy="10379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𝜎𝜇𝜈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𝜈𝜎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𝜇𝜎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𝜈𝛽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bSup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9DAC8-23F9-4A8F-9732-E5B29D183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993" y="-1037976"/>
                <a:ext cx="10185913" cy="1037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-61546" y="2735233"/>
                <a:ext cx="12464561" cy="397480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br>
                  <a:rPr lang="en-GB" sz="42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endParaRPr lang="en-CA" sz="42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2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200" b="0" i="1" dirty="0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3</m:t>
                    </m:r>
                    <m:sSubSup>
                      <m:sSubSupPr>
                        <m:ctrlPr>
                          <a:rPr lang="en-US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2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GB" sz="42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41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41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1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1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1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4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46" y="2735233"/>
                <a:ext cx="12464561" cy="3974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D355D-47E6-474A-9D6C-22979A552032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D355D-47E6-474A-9D6C-22979A55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0FDF0C-CAB1-4A9C-BB40-653FF291F24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920" y="3776400"/>
              <a:ext cx="9831600" cy="296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0FDF0C-CAB1-4A9C-BB40-653FF291F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60" y="3767040"/>
                <a:ext cx="9850320" cy="2984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66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16"/>
    </mc:Choice>
    <mc:Fallback xmlns="">
      <p:transition spd="slow" advTm="16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07950" y="2825765"/>
                <a:ext cx="11837307" cy="9065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2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200" b="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2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825765"/>
                <a:ext cx="11837307" cy="906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508E7B-6419-4B75-A9B5-B74CBDB3ADAC}"/>
                  </a:ext>
                </a:extLst>
              </p:cNvPr>
              <p:cNvSpPr txBox="1"/>
              <p:nvPr/>
            </p:nvSpPr>
            <p:spPr>
              <a:xfrm>
                <a:off x="3222172" y="3732295"/>
                <a:ext cx="2104570" cy="26605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508E7B-6419-4B75-A9B5-B74CBDB3A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72" y="3732295"/>
                <a:ext cx="2104570" cy="2660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E3C38-CAA2-46F6-B0AE-518304C284AC}"/>
                  </a:ext>
                </a:extLst>
              </p:cNvPr>
              <p:cNvSpPr txBox="1"/>
              <p:nvPr/>
            </p:nvSpPr>
            <p:spPr>
              <a:xfrm>
                <a:off x="9855200" y="3879668"/>
                <a:ext cx="2336800" cy="26605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9E3C38-CAA2-46F6-B0AE-518304C2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200" y="3879668"/>
                <a:ext cx="2336800" cy="2660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62EA73-C1D0-4B87-A74E-2A716DB3BF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54240" y="1317240"/>
              <a:ext cx="8829360" cy="534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62EA73-C1D0-4B87-A74E-2A716DB3BF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4880" y="1307880"/>
                <a:ext cx="8848080" cy="536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28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60"/>
    </mc:Choice>
    <mc:Fallback xmlns="">
      <p:transition spd="slow" advTm="3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uiExpand="1" build="p"/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499835" y="3084309"/>
                <a:ext cx="9369879" cy="10953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5400" b="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5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5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5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5" y="3084309"/>
                <a:ext cx="9369879" cy="109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6784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4"/>
    </mc:Choice>
    <mc:Fallback xmlns="">
      <p:transition spd="slow" advTm="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b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endParaRPr lang="en-GB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4000" dirty="0"/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D58F22-2114-494C-BA82-2093015942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560" y="626400"/>
              <a:ext cx="11855520" cy="612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D58F22-2114-494C-BA82-2093015942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00" y="617040"/>
                <a:ext cx="11874240" cy="614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16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39"/>
    </mc:Choice>
    <mc:Fallback xmlns="">
      <p:transition spd="slow" advTm="28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b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endParaRPr lang="en-GB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4000" dirty="0"/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31EE3E-04CD-43C3-BBE1-837C0504F7B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8440" y="4979160"/>
              <a:ext cx="10828080" cy="162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31EE3E-04CD-43C3-BBE1-837C0504F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080" y="4969800"/>
                <a:ext cx="10846800" cy="1645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001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69">
        <p:fade/>
      </p:transition>
    </mc:Choice>
    <mc:Fallback xmlns="">
      <p:transition spd="med" advTm="333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b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endParaRPr lang="en-GB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4000" dirty="0"/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25C418-54D8-49B7-A694-D4CE83349E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7000" y="710640"/>
              <a:ext cx="10557720" cy="598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25C418-54D8-49B7-A694-D4CE83349E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7640" y="701280"/>
                <a:ext cx="10576440" cy="6006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66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6"/>
    </mc:Choice>
    <mc:Fallback xmlns="">
      <p:transition spd="slow" advTm="70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b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endParaRPr lang="en-GB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4000" dirty="0"/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70788"/>
                <a:ext cx="12096750" cy="3898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F22F9C-D4C4-4883-A67B-C4734D6EFB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7240" y="4990320"/>
              <a:ext cx="10803960" cy="1629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F22F9C-D4C4-4883-A67B-C4734D6EF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7880" y="4980960"/>
                <a:ext cx="10822680" cy="1647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36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48">
        <p:fade/>
      </p:transition>
    </mc:Choice>
    <mc:Fallback xmlns="">
      <p:transition spd="med" advTm="27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4513" y="2703886"/>
                <a:ext cx="12177487" cy="8766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3" y="2703886"/>
                <a:ext cx="12177487" cy="876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0F8C6A-8E56-492D-B242-E5B06B775025}"/>
                  </a:ext>
                </a:extLst>
              </p:cNvPr>
              <p:cNvSpPr txBox="1"/>
              <p:nvPr/>
            </p:nvSpPr>
            <p:spPr>
              <a:xfrm>
                <a:off x="116144" y="3563035"/>
                <a:ext cx="11684000" cy="34560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sSup>
                            <m:sSup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 sz="3600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CA" sz="36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p>
                        <m:s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(−1)</m:t>
                      </m:r>
                      <m:sSup>
                        <m:s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latin typeface="Cambria Math" panose="02040503050406030204" pitchFamily="18" charset="0"/>
                                    </a:rPr>
                                    <m:t>si</m:t>
                                  </m:r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fName>
                                <m:e>
                                  <m: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−1−</m:t>
                      </m:r>
                      <m:sSup>
                        <m:sSup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0F8C6A-8E56-492D-B242-E5B06B775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563035"/>
                <a:ext cx="11684000" cy="3456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407D8-2AEC-4BBB-9CA9-9CC685B22088}"/>
                  </a:ext>
                </a:extLst>
              </p:cNvPr>
              <p:cNvSpPr txBox="1"/>
              <p:nvPr/>
            </p:nvSpPr>
            <p:spPr>
              <a:xfrm>
                <a:off x="8395607" y="3479485"/>
                <a:ext cx="3701143" cy="218431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CA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407D8-2AEC-4BBB-9CA9-9CC685B22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607" y="3479485"/>
                <a:ext cx="3701143" cy="2184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A85F9E-5CF1-4FD5-95B8-1BBF9635E9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7040" y="2039040"/>
              <a:ext cx="11481480" cy="489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A85F9E-5CF1-4FD5-95B8-1BBF9635E9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680" y="2029680"/>
                <a:ext cx="11500200" cy="491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77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29"/>
    </mc:Choice>
    <mc:Fallback xmlns="">
      <p:transition spd="slow" advTm="72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uiExpand="1" build="p"/>
      <p:bldP spid="7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373304" y="3276375"/>
                <a:ext cx="11466286" cy="10016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4" y="3276375"/>
                <a:ext cx="11466286" cy="10016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C55027-90C4-46D8-B6DD-8B7BFE6BD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798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3"/>
    </mc:Choice>
    <mc:Fallback xmlns="">
      <p:transition spd="slow" advTm="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770788"/>
                <a:ext cx="12397562" cy="391389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𝜇𝛼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</m:oMath>
                  </m:oMathPara>
                </a14:m>
                <a:endParaRPr lang="en-GB" sz="4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40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40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Sup>
                      <m:sSub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3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GB" sz="4000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:endParaRPr lang="en-GB" sz="4000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770788"/>
                <a:ext cx="12397562" cy="3913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9DA84-F071-41DC-B3C0-19EA0256D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EF2CCE-6A7F-4977-B528-38853CED959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20" y="2753640"/>
              <a:ext cx="11982960" cy="39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EF2CCE-6A7F-4977-B528-38853CED95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60" y="2744280"/>
                <a:ext cx="12001680" cy="393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3254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64"/>
    </mc:Choice>
    <mc:Fallback xmlns="">
      <p:transition spd="slow" advTm="338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GB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4" y="2693783"/>
                <a:ext cx="11529552" cy="39737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E0E4BC-502C-4BD7-9301-9B3AE91ABF3D}"/>
              </a:ext>
            </a:extLst>
          </p:cNvPr>
          <p:cNvSpPr txBox="1"/>
          <p:nvPr/>
        </p:nvSpPr>
        <p:spPr>
          <a:xfrm>
            <a:off x="189205" y="901431"/>
            <a:ext cx="5751095" cy="13234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FLRW metric</a:t>
            </a:r>
            <a:endParaRPr lang="en-CA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/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5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𝑐𝑙𝑜𝑠𝑒𝑑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→+1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𝑓𝑙𝑎𝑡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𝑜𝑝𝑒𝑛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56790-06DB-4A86-A9CF-AAA2E8C5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386" y="190500"/>
                <a:ext cx="5887453" cy="2745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930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0"/>
    </mc:Choice>
    <mc:Fallback xmlns="">
      <p:transition advTm="1223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" y="2696629"/>
                <a:ext cx="12192000" cy="8385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96629"/>
                <a:ext cx="12192000" cy="838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448FB0-BFCA-4D6E-8109-E3B253B1A78B}"/>
                  </a:ext>
                </a:extLst>
              </p:cNvPr>
              <p:cNvSpPr txBox="1"/>
              <p:nvPr/>
            </p:nvSpPr>
            <p:spPr>
              <a:xfrm>
                <a:off x="116144" y="3563035"/>
                <a:ext cx="11684000" cy="34560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3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3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448FB0-BFCA-4D6E-8109-E3B253B1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3563035"/>
                <a:ext cx="11684000" cy="3456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7C46B3-1D34-4AFB-B160-2511113E83C0}"/>
                  </a:ext>
                </a:extLst>
              </p:cNvPr>
              <p:cNvSpPr txBox="1"/>
              <p:nvPr/>
            </p:nvSpPr>
            <p:spPr>
              <a:xfrm>
                <a:off x="6807198" y="3421429"/>
                <a:ext cx="5318579" cy="225914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Sup>
                        <m:sSubSupPr>
                          <m:ctrlP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40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CA" sz="4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func>
                          <m:func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GB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40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7C46B3-1D34-4AFB-B160-2511113E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198" y="3421429"/>
                <a:ext cx="5318579" cy="22591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1C37A0-0EED-49DC-91E0-B0718C72C9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8560" y="1976040"/>
              <a:ext cx="11435760" cy="488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1C37A0-0EED-49DC-91E0-B0718C72C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200" y="1966680"/>
                <a:ext cx="11454480" cy="490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738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82"/>
    </mc:Choice>
    <mc:Fallback xmlns="">
      <p:transition spd="slow" advTm="75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uiExpand="1" build="p"/>
      <p:bldP spid="7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199133" y="3234474"/>
                <a:ext cx="11814628" cy="90159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33" y="3234474"/>
                <a:ext cx="11814628" cy="901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366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98"/>
    </mc:Choice>
    <mc:Fallback xmlns="">
      <p:transition spd="slow" advTm="14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8FDD3D-C414-42EB-87A7-8953FB229391}"/>
              </a:ext>
            </a:extLst>
          </p:cNvPr>
          <p:cNvGrpSpPr/>
          <p:nvPr/>
        </p:nvGrpSpPr>
        <p:grpSpPr>
          <a:xfrm>
            <a:off x="3678466" y="4992915"/>
            <a:ext cx="3233961" cy="1655508"/>
            <a:chOff x="3678466" y="4992915"/>
            <a:chExt cx="3233961" cy="165550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306BCF-AC92-4408-A1B7-9394FBF9ACAB}"/>
                </a:ext>
              </a:extLst>
            </p:cNvPr>
            <p:cNvSpPr/>
            <p:nvPr/>
          </p:nvSpPr>
          <p:spPr>
            <a:xfrm>
              <a:off x="3754664" y="5542735"/>
              <a:ext cx="3157763" cy="1105687"/>
            </a:xfrm>
            <a:prstGeom prst="rect">
              <a:avLst/>
            </a:prstGeom>
            <a:solidFill>
              <a:srgbClr val="D8B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CAD1B6-DFBC-4AF2-AA2D-DBF63CA39A0D}"/>
                    </a:ext>
                  </a:extLst>
                </p:cNvPr>
                <p:cNvSpPr txBox="1"/>
                <p:nvPr/>
              </p:nvSpPr>
              <p:spPr>
                <a:xfrm>
                  <a:off x="3678466" y="5542736"/>
                  <a:ext cx="3157763" cy="110568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900"/>
                    </a:spcAft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̇"/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sSub>
                            <m:sSub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f>
                            <m:f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GB" sz="4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CCAD1B6-DFBC-4AF2-AA2D-DBF63CA39A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466" y="5542736"/>
                  <a:ext cx="3157763" cy="11056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30B401-F2AF-4223-8B99-4B47609C6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943" y="4992915"/>
              <a:ext cx="0" cy="725714"/>
            </a:xfrm>
            <a:prstGeom prst="line">
              <a:avLst/>
            </a:prstGeom>
            <a:ln w="127000">
              <a:solidFill>
                <a:srgbClr val="D8BE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0C386C-EE87-4BA6-97A3-475E1D030A74}"/>
              </a:ext>
            </a:extLst>
          </p:cNvPr>
          <p:cNvGrpSpPr/>
          <p:nvPr/>
        </p:nvGrpSpPr>
        <p:grpSpPr>
          <a:xfrm>
            <a:off x="323398" y="4992915"/>
            <a:ext cx="2884259" cy="1655509"/>
            <a:chOff x="323398" y="4992915"/>
            <a:chExt cx="2884259" cy="16555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507E8F-9C6F-493E-9F45-DE85EFD64C0B}"/>
                </a:ext>
              </a:extLst>
            </p:cNvPr>
            <p:cNvSpPr/>
            <p:nvPr/>
          </p:nvSpPr>
          <p:spPr>
            <a:xfrm>
              <a:off x="323398" y="5542735"/>
              <a:ext cx="2802164" cy="1105687"/>
            </a:xfrm>
            <a:prstGeom prst="rect">
              <a:avLst/>
            </a:prstGeom>
            <a:solidFill>
              <a:srgbClr val="FFEE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5BCE243-EBC4-42CD-AE31-13495BA85F90}"/>
                    </a:ext>
                  </a:extLst>
                </p:cNvPr>
                <p:cNvSpPr txBox="1"/>
                <p:nvPr/>
              </p:nvSpPr>
              <p:spPr>
                <a:xfrm>
                  <a:off x="405494" y="5542737"/>
                  <a:ext cx="2802163" cy="110568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9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</m:sub>
                      </m:sSub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̇"/>
                                  <m:ctrlP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4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sSub>
                            <m:sSubPr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GB" sz="4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5BCE243-EBC4-42CD-AE31-13495BA85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94" y="5542737"/>
                  <a:ext cx="2802163" cy="11056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6F35B9-2391-44B5-A8BD-27A6C158A7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0971" y="4992915"/>
              <a:ext cx="0" cy="725714"/>
            </a:xfrm>
            <a:prstGeom prst="line">
              <a:avLst/>
            </a:prstGeom>
            <a:ln w="127000">
              <a:solidFill>
                <a:srgbClr val="FFEE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814628" cy="25168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814628" cy="251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63172AC-1B01-4886-B19D-BFA8362600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4800" y="104040"/>
              <a:ext cx="9061560" cy="669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63172AC-1B01-4886-B19D-BFA8362600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5440" y="94680"/>
                <a:ext cx="9080280" cy="671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658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809"/>
    </mc:Choice>
    <mc:Fallback xmlns="">
      <p:transition spd="slow" advTm="8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6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65FD2-D13C-43D7-B291-2F3E298C1F13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D65FD2-D13C-43D7-B291-2F3E298C1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87C476-FED5-4765-B584-EACAE0EE7CF0}"/>
                  </a:ext>
                </a:extLst>
              </p:cNvPr>
              <p:cNvSpPr txBox="1"/>
              <p:nvPr/>
            </p:nvSpPr>
            <p:spPr>
              <a:xfrm>
                <a:off x="405494" y="2674276"/>
                <a:ext cx="4710204" cy="41882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sub>
                    </m:sSub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̇"/>
                                <m:ctrlP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sSub>
                          <m:sSub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f>
                      <m:f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acc>
                          <m:accPr>
                            <m:chr m:val="̇"/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87C476-FED5-4765-B584-EACAE0EE7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94" y="2674276"/>
                <a:ext cx="4710204" cy="41882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6685F-3F6F-4F84-8EB0-9C4A99E94CCA}"/>
                  </a:ext>
                </a:extLst>
              </p:cNvPr>
              <p:cNvSpPr txBox="1"/>
              <p:nvPr/>
            </p:nvSpPr>
            <p:spPr>
              <a:xfrm>
                <a:off x="6203950" y="2674275"/>
                <a:ext cx="4002731" cy="338195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̇"/>
                                <m:ctrlP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sSub>
                          <m:sSub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f>
                          <m:fPr>
                            <m:ctrlP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2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86685F-3F6F-4F84-8EB0-9C4A99E9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50" y="2674275"/>
                <a:ext cx="4002731" cy="33819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54ED92-595A-4228-8E74-A62A17F799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600" y="2619000"/>
              <a:ext cx="8850240" cy="407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54ED92-595A-4228-8E74-A62A17F79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240" y="2609640"/>
                <a:ext cx="8868960" cy="409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07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707">
        <p:fade/>
      </p:transition>
    </mc:Choice>
    <mc:Fallback xmlns="">
      <p:transition spd="med" advTm="317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507E8F-9C6F-493E-9F45-DE85EFD64C0B}"/>
              </a:ext>
            </a:extLst>
          </p:cNvPr>
          <p:cNvSpPr/>
          <p:nvPr/>
        </p:nvSpPr>
        <p:spPr>
          <a:xfrm>
            <a:off x="323397" y="5542735"/>
            <a:ext cx="3690029" cy="1105687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6BCF-AC92-4408-A1B7-9394FBF9ACAB}"/>
              </a:ext>
            </a:extLst>
          </p:cNvPr>
          <p:cNvSpPr/>
          <p:nvPr/>
        </p:nvSpPr>
        <p:spPr>
          <a:xfrm>
            <a:off x="4494893" y="5542735"/>
            <a:ext cx="2417534" cy="110568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5168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4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51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/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/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F35B9-2391-44B5-A8BD-27A6C158A72A}"/>
              </a:ext>
            </a:extLst>
          </p:cNvPr>
          <p:cNvCxnSpPr>
            <a:cxnSpLocks/>
          </p:cNvCxnSpPr>
          <p:nvPr/>
        </p:nvCxnSpPr>
        <p:spPr>
          <a:xfrm flipV="1">
            <a:off x="2510971" y="4992915"/>
            <a:ext cx="0" cy="725714"/>
          </a:xfrm>
          <a:prstGeom prst="line">
            <a:avLst/>
          </a:prstGeom>
          <a:ln w="127000">
            <a:solidFill>
              <a:srgbClr val="FFE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0B401-F2AF-4223-8B99-4B47609C65D8}"/>
              </a:ext>
            </a:extLst>
          </p:cNvPr>
          <p:cNvCxnSpPr>
            <a:cxnSpLocks/>
          </p:cNvCxnSpPr>
          <p:nvPr/>
        </p:nvCxnSpPr>
        <p:spPr>
          <a:xfrm flipV="1">
            <a:off x="4767943" y="4992915"/>
            <a:ext cx="0" cy="725714"/>
          </a:xfrm>
          <a:prstGeom prst="line">
            <a:avLst/>
          </a:prstGeom>
          <a:ln w="127000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/>
              <p:nvPr/>
            </p:nvSpPr>
            <p:spPr>
              <a:xfrm>
                <a:off x="8159982" y="2711962"/>
                <a:ext cx="2469918" cy="829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𝑘𝑟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982" y="2711962"/>
                <a:ext cx="2469918" cy="829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4CADCB-8B17-4334-B23E-28FC252AED3C}"/>
                  </a:ext>
                </a:extLst>
              </p:cNvPr>
              <p:cNvSpPr txBox="1"/>
              <p:nvPr/>
            </p:nvSpPr>
            <p:spPr>
              <a:xfrm>
                <a:off x="10115550" y="2868128"/>
                <a:ext cx="19812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4CADCB-8B17-4334-B23E-28FC252A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50" y="2868128"/>
                <a:ext cx="19812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4E4D9F-EF4C-4294-A5E0-5F8CF27EC3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3760" y="686880"/>
              <a:ext cx="11537280" cy="307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4E4D9F-EF4C-4294-A5E0-5F8CF27EC3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400" y="677520"/>
                <a:ext cx="11556000" cy="309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02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1"/>
    </mc:Choice>
    <mc:Fallback xmlns="">
      <p:transition spd="slow" advTm="4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97E330-6010-4644-955C-3EA9388BE5DC}"/>
              </a:ext>
            </a:extLst>
          </p:cNvPr>
          <p:cNvSpPr/>
          <p:nvPr/>
        </p:nvSpPr>
        <p:spPr>
          <a:xfrm>
            <a:off x="8629195" y="2780713"/>
            <a:ext cx="1342114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69B0A-3C6E-4C6F-856A-44B43333E8A4}"/>
              </a:ext>
            </a:extLst>
          </p:cNvPr>
          <p:cNvSpPr/>
          <p:nvPr/>
        </p:nvSpPr>
        <p:spPr>
          <a:xfrm>
            <a:off x="5994401" y="2792974"/>
            <a:ext cx="1909068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07E8F-9C6F-493E-9F45-DE85EFD64C0B}"/>
              </a:ext>
            </a:extLst>
          </p:cNvPr>
          <p:cNvSpPr/>
          <p:nvPr/>
        </p:nvSpPr>
        <p:spPr>
          <a:xfrm>
            <a:off x="323397" y="5542735"/>
            <a:ext cx="3690029" cy="1105687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6BCF-AC92-4408-A1B7-9394FBF9ACAB}"/>
              </a:ext>
            </a:extLst>
          </p:cNvPr>
          <p:cNvSpPr/>
          <p:nvPr/>
        </p:nvSpPr>
        <p:spPr>
          <a:xfrm>
            <a:off x="4494893" y="5542735"/>
            <a:ext cx="2417534" cy="110568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/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/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F35B9-2391-44B5-A8BD-27A6C158A72A}"/>
              </a:ext>
            </a:extLst>
          </p:cNvPr>
          <p:cNvCxnSpPr>
            <a:cxnSpLocks/>
          </p:cNvCxnSpPr>
          <p:nvPr/>
        </p:nvCxnSpPr>
        <p:spPr>
          <a:xfrm flipV="1">
            <a:off x="2510971" y="4992915"/>
            <a:ext cx="0" cy="725714"/>
          </a:xfrm>
          <a:prstGeom prst="line">
            <a:avLst/>
          </a:prstGeom>
          <a:ln w="127000">
            <a:solidFill>
              <a:srgbClr val="FFE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0B401-F2AF-4223-8B99-4B47609C65D8}"/>
              </a:ext>
            </a:extLst>
          </p:cNvPr>
          <p:cNvCxnSpPr>
            <a:cxnSpLocks/>
          </p:cNvCxnSpPr>
          <p:nvPr/>
        </p:nvCxnSpPr>
        <p:spPr>
          <a:xfrm flipV="1">
            <a:off x="4767943" y="4992915"/>
            <a:ext cx="0" cy="725714"/>
          </a:xfrm>
          <a:prstGeom prst="line">
            <a:avLst/>
          </a:prstGeom>
          <a:ln w="127000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/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8066AA-C9A7-49FB-ADD5-0421CABD753D}"/>
              </a:ext>
            </a:extLst>
          </p:cNvPr>
          <p:cNvCxnSpPr>
            <a:cxnSpLocks/>
          </p:cNvCxnSpPr>
          <p:nvPr/>
        </p:nvCxnSpPr>
        <p:spPr>
          <a:xfrm>
            <a:off x="7794171" y="2998427"/>
            <a:ext cx="864052" cy="0"/>
          </a:xfrm>
          <a:prstGeom prst="line">
            <a:avLst/>
          </a:prstGeom>
          <a:ln w="1270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A9366A-80A4-4DD4-9886-C5096C3FC5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1000" y="604080"/>
              <a:ext cx="10290240" cy="608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A9366A-80A4-4DD4-9886-C5096C3FC5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1640" y="594720"/>
                <a:ext cx="1030896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23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95">
        <p:fade/>
      </p:transition>
    </mc:Choice>
    <mc:Fallback xmlns="">
      <p:transition spd="med" advTm="4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97E330-6010-4644-955C-3EA9388BE5DC}"/>
              </a:ext>
            </a:extLst>
          </p:cNvPr>
          <p:cNvSpPr/>
          <p:nvPr/>
        </p:nvSpPr>
        <p:spPr>
          <a:xfrm>
            <a:off x="8629195" y="2780713"/>
            <a:ext cx="1342114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69B0A-3C6E-4C6F-856A-44B43333E8A4}"/>
              </a:ext>
            </a:extLst>
          </p:cNvPr>
          <p:cNvSpPr/>
          <p:nvPr/>
        </p:nvSpPr>
        <p:spPr>
          <a:xfrm>
            <a:off x="5994401" y="2792974"/>
            <a:ext cx="1909068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07E8F-9C6F-493E-9F45-DE85EFD64C0B}"/>
              </a:ext>
            </a:extLst>
          </p:cNvPr>
          <p:cNvSpPr/>
          <p:nvPr/>
        </p:nvSpPr>
        <p:spPr>
          <a:xfrm>
            <a:off x="323397" y="5542735"/>
            <a:ext cx="3690029" cy="1105687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6BCF-AC92-4408-A1B7-9394FBF9ACAB}"/>
              </a:ext>
            </a:extLst>
          </p:cNvPr>
          <p:cNvSpPr/>
          <p:nvPr/>
        </p:nvSpPr>
        <p:spPr>
          <a:xfrm>
            <a:off x="4494893" y="5542735"/>
            <a:ext cx="2417534" cy="110568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/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/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F35B9-2391-44B5-A8BD-27A6C158A72A}"/>
              </a:ext>
            </a:extLst>
          </p:cNvPr>
          <p:cNvCxnSpPr>
            <a:cxnSpLocks/>
          </p:cNvCxnSpPr>
          <p:nvPr/>
        </p:nvCxnSpPr>
        <p:spPr>
          <a:xfrm flipV="1">
            <a:off x="2510971" y="4992915"/>
            <a:ext cx="0" cy="725714"/>
          </a:xfrm>
          <a:prstGeom prst="line">
            <a:avLst/>
          </a:prstGeom>
          <a:ln w="127000">
            <a:solidFill>
              <a:srgbClr val="FFE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0B401-F2AF-4223-8B99-4B47609C65D8}"/>
              </a:ext>
            </a:extLst>
          </p:cNvPr>
          <p:cNvCxnSpPr>
            <a:cxnSpLocks/>
          </p:cNvCxnSpPr>
          <p:nvPr/>
        </p:nvCxnSpPr>
        <p:spPr>
          <a:xfrm flipV="1">
            <a:off x="4767943" y="4992915"/>
            <a:ext cx="0" cy="725714"/>
          </a:xfrm>
          <a:prstGeom prst="line">
            <a:avLst/>
          </a:prstGeom>
          <a:ln w="127000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/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8066AA-C9A7-49FB-ADD5-0421CABD753D}"/>
              </a:ext>
            </a:extLst>
          </p:cNvPr>
          <p:cNvCxnSpPr>
            <a:cxnSpLocks/>
          </p:cNvCxnSpPr>
          <p:nvPr/>
        </p:nvCxnSpPr>
        <p:spPr>
          <a:xfrm>
            <a:off x="7794171" y="2998427"/>
            <a:ext cx="864052" cy="0"/>
          </a:xfrm>
          <a:prstGeom prst="line">
            <a:avLst/>
          </a:prstGeom>
          <a:ln w="1270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1E98DB-3C16-4FA8-BA4D-8810458F6A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5600" y="3513240"/>
              <a:ext cx="6052320" cy="167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1E98DB-3C16-4FA8-BA4D-8810458F6A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6240" y="3503880"/>
                <a:ext cx="6071040" cy="16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9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76">
        <p:fade/>
      </p:transition>
    </mc:Choice>
    <mc:Fallback xmlns="">
      <p:transition spd="med" advTm="12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369209" y="2711965"/>
                <a:ext cx="4696277" cy="8925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09" y="2711965"/>
                <a:ext cx="4696277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3CC7D3-3377-4407-8A8F-D272DE6E8E79}"/>
                  </a:ext>
                </a:extLst>
              </p:cNvPr>
              <p:cNvSpPr txBox="1"/>
              <p:nvPr/>
            </p:nvSpPr>
            <p:spPr>
              <a:xfrm>
                <a:off x="58056" y="3367288"/>
                <a:ext cx="12096749" cy="36858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𝑘𝑟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GB" sz="4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3CC7D3-3377-4407-8A8F-D272DE6E8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" y="3367288"/>
                <a:ext cx="12096749" cy="3685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C77A069-612E-4E89-92C5-7AC3A7410FA9}"/>
              </a:ext>
            </a:extLst>
          </p:cNvPr>
          <p:cNvGrpSpPr/>
          <p:nvPr/>
        </p:nvGrpSpPr>
        <p:grpSpPr>
          <a:xfrm>
            <a:off x="8018234" y="5971602"/>
            <a:ext cx="4078515" cy="769441"/>
            <a:chOff x="8018234" y="5971602"/>
            <a:chExt cx="4078515" cy="76944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164F97-8047-434D-9830-431744086CD8}"/>
                </a:ext>
              </a:extLst>
            </p:cNvPr>
            <p:cNvSpPr/>
            <p:nvPr/>
          </p:nvSpPr>
          <p:spPr>
            <a:xfrm>
              <a:off x="8018234" y="5971602"/>
              <a:ext cx="4078513" cy="7257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7CD8B3-9725-45FF-BDA0-815B0DC24ADC}"/>
                    </a:ext>
                  </a:extLst>
                </p:cNvPr>
                <p:cNvSpPr txBox="1"/>
                <p:nvPr/>
              </p:nvSpPr>
              <p:spPr>
                <a:xfrm>
                  <a:off x="8018235" y="5971602"/>
                  <a:ext cx="407851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7CD8B3-9725-45FF-BDA0-815B0DC24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235" y="5971602"/>
                  <a:ext cx="4078514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856493-B916-4A01-8C9E-02D6039842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840" y="652320"/>
              <a:ext cx="11648880" cy="613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856493-B916-4A01-8C9E-02D6039842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480" y="642960"/>
                <a:ext cx="11667600" cy="615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30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92"/>
    </mc:Choice>
    <mc:Fallback xmlns="">
      <p:transition spd="slow" advTm="106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E560DA-8E1E-46D0-9493-5A050AEBC67E}"/>
              </a:ext>
            </a:extLst>
          </p:cNvPr>
          <p:cNvGrpSpPr/>
          <p:nvPr/>
        </p:nvGrpSpPr>
        <p:grpSpPr>
          <a:xfrm>
            <a:off x="5952680" y="4397829"/>
            <a:ext cx="6105522" cy="1589058"/>
            <a:chOff x="5952680" y="4397829"/>
            <a:chExt cx="6105522" cy="158905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F948F5-C8AA-48D3-93D5-1308CB4D962F}"/>
                </a:ext>
              </a:extLst>
            </p:cNvPr>
            <p:cNvSpPr/>
            <p:nvPr/>
          </p:nvSpPr>
          <p:spPr>
            <a:xfrm>
              <a:off x="5952680" y="4397829"/>
              <a:ext cx="6105521" cy="7257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B28182-1EE3-4069-886C-965BDC4D887F}"/>
                </a:ext>
              </a:extLst>
            </p:cNvPr>
            <p:cNvSpPr/>
            <p:nvPr/>
          </p:nvSpPr>
          <p:spPr>
            <a:xfrm>
              <a:off x="10550068" y="5251201"/>
              <a:ext cx="1508134" cy="7257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25138D-2E57-4397-8AA0-7BEB55BDE10F}"/>
                    </a:ext>
                  </a:extLst>
                </p:cNvPr>
                <p:cNvSpPr txBox="1"/>
                <p:nvPr/>
              </p:nvSpPr>
              <p:spPr>
                <a:xfrm>
                  <a:off x="10511522" y="5217446"/>
                  <a:ext cx="1546679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425138D-2E57-4397-8AA0-7BEB55BDE1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1522" y="5217446"/>
                  <a:ext cx="1546679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92D5499-6ED1-4992-892D-C315A175D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890821" y="4871466"/>
              <a:ext cx="0" cy="556877"/>
            </a:xfrm>
            <a:prstGeom prst="line">
              <a:avLst/>
            </a:prstGeom>
            <a:ln w="1270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3BAB67-4752-483B-AA90-3FD702BC9320}"/>
              </a:ext>
            </a:extLst>
          </p:cNvPr>
          <p:cNvGrpSpPr/>
          <p:nvPr/>
        </p:nvGrpSpPr>
        <p:grpSpPr>
          <a:xfrm>
            <a:off x="5955855" y="3386799"/>
            <a:ext cx="6184435" cy="924093"/>
            <a:chOff x="5955855" y="3386799"/>
            <a:chExt cx="6184435" cy="9240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2778218-010B-4B3D-942A-D7005EEA772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7382" y="3803970"/>
              <a:ext cx="864052" cy="0"/>
            </a:xfrm>
            <a:prstGeom prst="line">
              <a:avLst/>
            </a:prstGeom>
            <a:ln w="1270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5D21A7-F709-4CB7-B7CA-90BF1FDFBD16}"/>
                </a:ext>
              </a:extLst>
            </p:cNvPr>
            <p:cNvSpPr/>
            <p:nvPr/>
          </p:nvSpPr>
          <p:spPr>
            <a:xfrm>
              <a:off x="5955855" y="3585178"/>
              <a:ext cx="4498959" cy="7257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97F761-2B38-482C-BCEE-3F7D887ACDD3}"/>
                </a:ext>
              </a:extLst>
            </p:cNvPr>
            <p:cNvSpPr/>
            <p:nvPr/>
          </p:nvSpPr>
          <p:spPr>
            <a:xfrm>
              <a:off x="10632156" y="3420554"/>
              <a:ext cx="1508134" cy="7257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E77725-209B-4932-A513-4D6729BA2547}"/>
                    </a:ext>
                  </a:extLst>
                </p:cNvPr>
                <p:cNvSpPr txBox="1"/>
                <p:nvPr/>
              </p:nvSpPr>
              <p:spPr>
                <a:xfrm>
                  <a:off x="10593610" y="3386799"/>
                  <a:ext cx="1546679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CE77725-209B-4932-A513-4D6729BA2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610" y="3386799"/>
                  <a:ext cx="1546679" cy="76944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7E330-6010-4644-955C-3EA9388BE5DC}"/>
              </a:ext>
            </a:extLst>
          </p:cNvPr>
          <p:cNvSpPr/>
          <p:nvPr/>
        </p:nvSpPr>
        <p:spPr>
          <a:xfrm>
            <a:off x="8629195" y="2780713"/>
            <a:ext cx="1342114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69B0A-3C6E-4C6F-856A-44B43333E8A4}"/>
              </a:ext>
            </a:extLst>
          </p:cNvPr>
          <p:cNvSpPr/>
          <p:nvPr/>
        </p:nvSpPr>
        <p:spPr>
          <a:xfrm>
            <a:off x="5994401" y="2792974"/>
            <a:ext cx="1909068" cy="7257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07E8F-9C6F-493E-9F45-DE85EFD64C0B}"/>
              </a:ext>
            </a:extLst>
          </p:cNvPr>
          <p:cNvSpPr/>
          <p:nvPr/>
        </p:nvSpPr>
        <p:spPr>
          <a:xfrm>
            <a:off x="323397" y="5542735"/>
            <a:ext cx="3690029" cy="1105687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6BCF-AC92-4408-A1B7-9394FBF9ACAB}"/>
              </a:ext>
            </a:extLst>
          </p:cNvPr>
          <p:cNvSpPr/>
          <p:nvPr/>
        </p:nvSpPr>
        <p:spPr>
          <a:xfrm>
            <a:off x="4494893" y="5542735"/>
            <a:ext cx="2417534" cy="110568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/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/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F35B9-2391-44B5-A8BD-27A6C158A72A}"/>
              </a:ext>
            </a:extLst>
          </p:cNvPr>
          <p:cNvCxnSpPr>
            <a:cxnSpLocks/>
          </p:cNvCxnSpPr>
          <p:nvPr/>
        </p:nvCxnSpPr>
        <p:spPr>
          <a:xfrm flipV="1">
            <a:off x="2510971" y="4992915"/>
            <a:ext cx="0" cy="725714"/>
          </a:xfrm>
          <a:prstGeom prst="line">
            <a:avLst/>
          </a:prstGeom>
          <a:ln w="127000">
            <a:solidFill>
              <a:srgbClr val="FFE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0B401-F2AF-4223-8B99-4B47609C65D8}"/>
              </a:ext>
            </a:extLst>
          </p:cNvPr>
          <p:cNvCxnSpPr>
            <a:cxnSpLocks/>
          </p:cNvCxnSpPr>
          <p:nvPr/>
        </p:nvCxnSpPr>
        <p:spPr>
          <a:xfrm flipV="1">
            <a:off x="4767943" y="4992915"/>
            <a:ext cx="0" cy="725714"/>
          </a:xfrm>
          <a:prstGeom prst="line">
            <a:avLst/>
          </a:prstGeom>
          <a:ln w="127000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/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6AD7DB-7BA8-40A4-8FF8-B8DD80610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195" y="2749432"/>
                <a:ext cx="13421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8066AA-C9A7-49FB-ADD5-0421CABD753D}"/>
              </a:ext>
            </a:extLst>
          </p:cNvPr>
          <p:cNvCxnSpPr>
            <a:cxnSpLocks/>
          </p:cNvCxnSpPr>
          <p:nvPr/>
        </p:nvCxnSpPr>
        <p:spPr>
          <a:xfrm>
            <a:off x="7794171" y="2998427"/>
            <a:ext cx="864052" cy="0"/>
          </a:xfrm>
          <a:prstGeom prst="line">
            <a:avLst/>
          </a:prstGeom>
          <a:ln w="1270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CD3A8A-A5C8-45D5-96A8-1B66F7D383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86760" y="4993200"/>
              <a:ext cx="4663800" cy="161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CD3A8A-A5C8-45D5-96A8-1B66F7D383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77400" y="4983840"/>
                <a:ext cx="4682520" cy="163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80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7"/>
    </mc:Choice>
    <mc:Fallback xmlns="">
      <p:transition spd="slow" advTm="3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869B0A-3C6E-4C6F-856A-44B43333E8A4}"/>
              </a:ext>
            </a:extLst>
          </p:cNvPr>
          <p:cNvSpPr/>
          <p:nvPr/>
        </p:nvSpPr>
        <p:spPr>
          <a:xfrm>
            <a:off x="5994400" y="2792973"/>
            <a:ext cx="6102349" cy="23539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07E8F-9C6F-493E-9F45-DE85EFD64C0B}"/>
              </a:ext>
            </a:extLst>
          </p:cNvPr>
          <p:cNvSpPr/>
          <p:nvPr/>
        </p:nvSpPr>
        <p:spPr>
          <a:xfrm>
            <a:off x="323397" y="5542735"/>
            <a:ext cx="3690029" cy="1105687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6BCF-AC92-4408-A1B7-9394FBF9ACAB}"/>
              </a:ext>
            </a:extLst>
          </p:cNvPr>
          <p:cNvSpPr/>
          <p:nvPr/>
        </p:nvSpPr>
        <p:spPr>
          <a:xfrm>
            <a:off x="4494893" y="5542735"/>
            <a:ext cx="2417534" cy="1105687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D6203-4CBC-4341-B3BB-8AED949443DE}"/>
              </a:ext>
            </a:extLst>
          </p:cNvPr>
          <p:cNvSpPr/>
          <p:nvPr/>
        </p:nvSpPr>
        <p:spPr>
          <a:xfrm>
            <a:off x="3827689" y="2801033"/>
            <a:ext cx="1502682" cy="2322510"/>
          </a:xfrm>
          <a:prstGeom prst="rect">
            <a:avLst/>
          </a:prstGeom>
          <a:solidFill>
            <a:srgbClr val="D8B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452AAF-038F-4E50-8475-B828657B0657}"/>
              </a:ext>
            </a:extLst>
          </p:cNvPr>
          <p:cNvSpPr/>
          <p:nvPr/>
        </p:nvSpPr>
        <p:spPr>
          <a:xfrm>
            <a:off x="1806575" y="2801033"/>
            <a:ext cx="1502682" cy="2322510"/>
          </a:xfrm>
          <a:prstGeom prst="rect">
            <a:avLst/>
          </a:prstGeom>
          <a:solidFill>
            <a:srgbClr val="FFEE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37205-F0C7-45C2-A99D-F0D0EA90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/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BCE243-EBC4-42CD-AE31-13495BA8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" y="5542737"/>
                <a:ext cx="3800021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/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AD1B6-DFBC-4AF2-AA2D-DBF63CA3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854" y="5542736"/>
                <a:ext cx="2417534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6F35B9-2391-44B5-A8BD-27A6C158A72A}"/>
              </a:ext>
            </a:extLst>
          </p:cNvPr>
          <p:cNvCxnSpPr>
            <a:cxnSpLocks/>
          </p:cNvCxnSpPr>
          <p:nvPr/>
        </p:nvCxnSpPr>
        <p:spPr>
          <a:xfrm flipV="1">
            <a:off x="2510971" y="4992915"/>
            <a:ext cx="0" cy="725714"/>
          </a:xfrm>
          <a:prstGeom prst="line">
            <a:avLst/>
          </a:prstGeom>
          <a:ln w="127000">
            <a:solidFill>
              <a:srgbClr val="FFEE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0B401-F2AF-4223-8B99-4B47609C65D8}"/>
              </a:ext>
            </a:extLst>
          </p:cNvPr>
          <p:cNvCxnSpPr>
            <a:cxnSpLocks/>
          </p:cNvCxnSpPr>
          <p:nvPr/>
        </p:nvCxnSpPr>
        <p:spPr>
          <a:xfrm flipV="1">
            <a:off x="4767943" y="4992915"/>
            <a:ext cx="0" cy="725714"/>
          </a:xfrm>
          <a:prstGeom prst="line">
            <a:avLst/>
          </a:prstGeom>
          <a:ln w="127000">
            <a:solidFill>
              <a:srgbClr val="D8BE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0B28182-1EE3-4069-886C-965BDC4D887F}"/>
              </a:ext>
            </a:extLst>
          </p:cNvPr>
          <p:cNvSpPr/>
          <p:nvPr/>
        </p:nvSpPr>
        <p:spPr>
          <a:xfrm>
            <a:off x="7648340" y="5532580"/>
            <a:ext cx="3015358" cy="11158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25138D-2E57-4397-8AA0-7BEB55BDE10F}"/>
                  </a:ext>
                </a:extLst>
              </p:cNvPr>
              <p:cNvSpPr txBox="1"/>
              <p:nvPr/>
            </p:nvSpPr>
            <p:spPr>
              <a:xfrm>
                <a:off x="7747905" y="5542735"/>
                <a:ext cx="2915793" cy="105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CA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d>
                      <m:dPr>
                        <m:ctrlPr>
                          <a:rPr lang="en-CA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25138D-2E57-4397-8AA0-7BEB55BD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05" y="5542735"/>
                <a:ext cx="2915793" cy="10520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2D5499-6ED1-4992-892D-C315A175DA35}"/>
              </a:ext>
            </a:extLst>
          </p:cNvPr>
          <p:cNvCxnSpPr>
            <a:cxnSpLocks/>
          </p:cNvCxnSpPr>
          <p:nvPr/>
        </p:nvCxnSpPr>
        <p:spPr>
          <a:xfrm>
            <a:off x="9481449" y="4868519"/>
            <a:ext cx="0" cy="850110"/>
          </a:xfrm>
          <a:prstGeom prst="line">
            <a:avLst/>
          </a:prstGeom>
          <a:ln w="1270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9">
        <p:fade/>
      </p:transition>
    </mc:Choice>
    <mc:Fallback xmlns="">
      <p:transition spd="med" advTm="221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/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000" dirty="0"/>
                  <a:t>  Einstein Field Equations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blipFill>
                <a:blip r:embed="rId3"/>
                <a:stretch>
                  <a:fillRect r="-1524" b="-109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/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FLRW Metric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blipFill>
                <a:blip r:embed="rId4"/>
                <a:stretch>
                  <a:fillRect t="-15900" r="-6369" b="-309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777D61EB-C612-444C-B3E3-BD1B812B15FA}"/>
              </a:ext>
            </a:extLst>
          </p:cNvPr>
          <p:cNvSpPr/>
          <p:nvPr/>
        </p:nvSpPr>
        <p:spPr>
          <a:xfrm>
            <a:off x="571500" y="1921476"/>
            <a:ext cx="1581150" cy="3660174"/>
          </a:xfrm>
          <a:prstGeom prst="downArrow">
            <a:avLst/>
          </a:prstGeom>
          <a:solidFill>
            <a:srgbClr val="00B050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/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800" dirty="0"/>
                  <a:t> Inverse Metric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4800" dirty="0"/>
                  <a:t>  Connection Coefficients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Ricci Tensor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8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800" dirty="0"/>
                  <a:t>   Ricci Scalar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blipFill>
                <a:blip r:embed="rId5"/>
                <a:stretch>
                  <a:fillRect t="-3697" r="-2951" b="-80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179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7"/>
    </mc:Choice>
    <mc:Fallback xmlns="">
      <p:transition spd="slow" advTm="1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E59E4-3889-4954-8A6A-0EF1F9BA8E70}"/>
                  </a:ext>
                </a:extLst>
              </p:cNvPr>
              <p:cNvSpPr txBox="1"/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en-GB" sz="4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44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CA" sz="4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4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sSubSup>
                      <m:sSubSup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4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  <m:sup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E59E4-3889-4954-8A6A-0EF1F9BA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711962"/>
                <a:ext cx="11938906" cy="2401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B90861-DC2B-40DC-B00B-7C9CECBDAC63}"/>
                  </a:ext>
                </a:extLst>
              </p:cNvPr>
              <p:cNvSpPr txBox="1"/>
              <p:nvPr/>
            </p:nvSpPr>
            <p:spPr>
              <a:xfrm>
                <a:off x="405494" y="5625925"/>
                <a:ext cx="7983761" cy="11392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GB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AB90861-DC2B-40DC-B00B-7C9CECBDA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94" y="5625925"/>
                <a:ext cx="7983761" cy="11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9FB115-463C-4367-8262-796C925C9C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80" y="5963040"/>
              <a:ext cx="329760" cy="49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9FB115-463C-4367-8262-796C925C9C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20" y="5953680"/>
                <a:ext cx="348480" cy="5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76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2">
        <p:fade/>
      </p:transition>
    </mc:Choice>
    <mc:Fallback xmlns="">
      <p:transition spd="med" advTm="4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/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̇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𝑘𝑟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GB" sz="27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7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7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7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7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7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7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6FDE7-40A7-466D-B21F-9239A07DC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44" y="56841"/>
                <a:ext cx="11980606" cy="262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0F45C7-2981-4C55-8900-678E66EB7A7C}"/>
                  </a:ext>
                </a:extLst>
              </p:cNvPr>
              <p:cNvSpPr txBox="1"/>
              <p:nvPr/>
            </p:nvSpPr>
            <p:spPr>
              <a:xfrm>
                <a:off x="405494" y="5625925"/>
                <a:ext cx="7983761" cy="11392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4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GB" sz="4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0F45C7-2981-4C55-8900-678E66EB7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94" y="5625925"/>
                <a:ext cx="7983761" cy="11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E59E4-3889-4954-8A6A-0EF1F9BA8E70}"/>
                  </a:ext>
                </a:extLst>
              </p:cNvPr>
              <p:cNvSpPr txBox="1"/>
              <p:nvPr/>
            </p:nvSpPr>
            <p:spPr>
              <a:xfrm>
                <a:off x="253094" y="2639392"/>
                <a:ext cx="11938906" cy="304096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GB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CA" sz="4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 sz="4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CA" sz="4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7E59E4-3889-4954-8A6A-0EF1F9BA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94" y="2639392"/>
                <a:ext cx="11938906" cy="30409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719690-AEE1-4BB5-924B-8808229501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6920" y="2663280"/>
              <a:ext cx="4008600" cy="411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719690-AEE1-4BB5-924B-8808229501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560" y="2653920"/>
                <a:ext cx="4027320" cy="4134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606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34">
        <p:fade/>
      </p:transition>
    </mc:Choice>
    <mc:Fallback xmlns="">
      <p:transition spd="med" advTm="31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237E0-038A-4589-8EFD-151FAB0551EB}"/>
                  </a:ext>
                </a:extLst>
              </p:cNvPr>
              <p:cNvSpPr txBox="1"/>
              <p:nvPr/>
            </p:nvSpPr>
            <p:spPr>
              <a:xfrm>
                <a:off x="199712" y="176542"/>
                <a:ext cx="3245533" cy="9919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̈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237E0-038A-4589-8EFD-151FAB055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12" y="176542"/>
                <a:ext cx="3245533" cy="991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F54C3-E370-420C-8277-645738AA470C}"/>
                  </a:ext>
                </a:extLst>
              </p:cNvPr>
              <p:cNvSpPr txBox="1"/>
              <p:nvPr/>
            </p:nvSpPr>
            <p:spPr>
              <a:xfrm>
                <a:off x="199713" y="2639221"/>
                <a:ext cx="6774197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F54C3-E370-420C-8277-645738AA4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13" y="2639221"/>
                <a:ext cx="6774197" cy="964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FB4ED-9386-43CF-AA9B-90AC65508EDF}"/>
                  </a:ext>
                </a:extLst>
              </p:cNvPr>
              <p:cNvSpPr txBox="1"/>
              <p:nvPr/>
            </p:nvSpPr>
            <p:spPr>
              <a:xfrm>
                <a:off x="199713" y="1369255"/>
                <a:ext cx="4722640" cy="10525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2FB4ED-9386-43CF-AA9B-90AC6550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13" y="1369255"/>
                <a:ext cx="4722640" cy="1052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E6D31-D133-4BCC-BB95-E31A7F10DD63}"/>
                  </a:ext>
                </a:extLst>
              </p:cNvPr>
              <p:cNvSpPr txBox="1"/>
              <p:nvPr/>
            </p:nvSpPr>
            <p:spPr>
              <a:xfrm>
                <a:off x="-119881" y="-2766625"/>
                <a:ext cx="7907029" cy="1903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 b="0" i="0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E6D31-D133-4BCC-BB95-E31A7F10D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9881" y="-2766625"/>
                <a:ext cx="7907029" cy="1903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CFB2F5-3D53-4599-99E3-2ECC4D170FDE}"/>
                  </a:ext>
                </a:extLst>
              </p:cNvPr>
              <p:cNvSpPr txBox="1"/>
              <p:nvPr/>
            </p:nvSpPr>
            <p:spPr>
              <a:xfrm>
                <a:off x="4562998" y="-12327"/>
                <a:ext cx="7907029" cy="20813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3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i="1" dirty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30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3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0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000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30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30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3000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30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30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3000" dirty="0"/>
                  <a:t> 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CFB2F5-3D53-4599-99E3-2ECC4D170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998" y="-12327"/>
                <a:ext cx="7907029" cy="2081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EA1E8-026B-4D57-A34C-422C22DA0255}"/>
                  </a:ext>
                </a:extLst>
              </p:cNvPr>
              <p:cNvSpPr txBox="1"/>
              <p:nvPr/>
            </p:nvSpPr>
            <p:spPr>
              <a:xfrm>
                <a:off x="243252" y="4844067"/>
                <a:ext cx="10540861" cy="21558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CA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GB" sz="4800" b="0" dirty="0">
                  <a:solidFill>
                    <a:srgbClr val="002060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p>
                        <m:sSupPr>
                          <m:ctrlP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p>
                        <m:sSup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p>
                        <m:sSup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p>
                        <m:sSupPr>
                          <m:ctrlP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p>
                      </m:sSup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EEA1E8-026B-4D57-A34C-422C22DA0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52" y="4844067"/>
                <a:ext cx="10540861" cy="2155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3161EB-03FA-4A44-88E7-3BA8C70EEFAC}"/>
                  </a:ext>
                </a:extLst>
              </p:cNvPr>
              <p:cNvSpPr txBox="1"/>
              <p:nvPr/>
            </p:nvSpPr>
            <p:spPr>
              <a:xfrm>
                <a:off x="199712" y="3821471"/>
                <a:ext cx="8552404" cy="9648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3161EB-03FA-4A44-88E7-3BA8C70EE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12" y="3821471"/>
                <a:ext cx="8552404" cy="9648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B38451-98E0-4D2E-BB68-F1750ADE00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840" y="5092920"/>
              <a:ext cx="4992120" cy="71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B38451-98E0-4D2E-BB68-F1750ADE00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480" y="5083560"/>
                <a:ext cx="5010840" cy="729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596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6"/>
    </mc:Choice>
    <mc:Fallback xmlns="">
      <p:transition spd="slow" advTm="2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/>
      <p:bldP spid="10" grpId="0" build="p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F30983-4753-461E-A924-3A67ACD2427E}"/>
                  </a:ext>
                </a:extLst>
              </p:cNvPr>
              <p:cNvSpPr txBox="1"/>
              <p:nvPr/>
            </p:nvSpPr>
            <p:spPr>
              <a:xfrm>
                <a:off x="58588" y="0"/>
                <a:ext cx="11668956" cy="676435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p>
                        <m:sSup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p>
                        <m:sSup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p>
                        <m:sSupPr>
                          <m:ctrlP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3</m:t>
                        </m:r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̈"/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num>
                          <m:den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3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br>
                  <a:rPr lang="en-CA" sz="3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  <a:br>
                  <a:rPr lang="en-GB" sz="3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  <a:br>
                  <a:rPr lang="en-GB" sz="3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dirty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3600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̈"/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acc>
                              <m:accPr>
                                <m:chr m:val="̈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F30983-4753-461E-A924-3A67ACD2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8" y="0"/>
                <a:ext cx="11668956" cy="6764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FEBB6F-2A2B-4E99-8A09-DF87432B9A98}"/>
                  </a:ext>
                </a:extLst>
              </p:cNvPr>
              <p:cNvSpPr txBox="1"/>
              <p:nvPr/>
            </p:nvSpPr>
            <p:spPr>
              <a:xfrm>
                <a:off x="5563196" y="5468100"/>
                <a:ext cx="6540296" cy="13277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−6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̈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FEBB6F-2A2B-4E99-8A09-DF87432B9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96" y="5468100"/>
                <a:ext cx="6540296" cy="1327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05B31-0429-4AF1-A806-D99DC0F5AC73}"/>
                  </a:ext>
                </a:extLst>
              </p:cNvPr>
              <p:cNvSpPr txBox="1"/>
              <p:nvPr/>
            </p:nvSpPr>
            <p:spPr>
              <a:xfrm>
                <a:off x="6320594" y="4760214"/>
                <a:ext cx="5871406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sz="4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</a:t>
                </a:r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(+ − − −) </m:t>
                    </m:r>
                  </m:oMath>
                </a14:m>
                <a:r>
                  <a:rPr lang="en-GB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metric</a:t>
                </a:r>
                <a:endParaRPr lang="en-CA" sz="4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05B31-0429-4AF1-A806-D99DC0F5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594" y="4760214"/>
                <a:ext cx="5871406" cy="707886"/>
              </a:xfrm>
              <a:prstGeom prst="rect">
                <a:avLst/>
              </a:prstGeom>
              <a:blipFill>
                <a:blip r:embed="rId5"/>
                <a:stretch>
                  <a:fillRect t="-15517" r="-3011" b="-3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1D818D-58AB-4FE7-AD3D-831EE15602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2560" y="627840"/>
              <a:ext cx="10776600" cy="5925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1D818D-58AB-4FE7-AD3D-831EE15602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200" y="618480"/>
                <a:ext cx="10795320" cy="594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9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56"/>
    </mc:Choice>
    <mc:Fallback xmlns="">
      <p:transition spd="slow" advTm="136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0B765F-62EF-4109-8A00-382460D608A4}"/>
                  </a:ext>
                </a:extLst>
              </p:cNvPr>
              <p:cNvSpPr txBox="1"/>
              <p:nvPr/>
            </p:nvSpPr>
            <p:spPr>
              <a:xfrm>
                <a:off x="4699000" y="20140"/>
                <a:ext cx="7620000" cy="1903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0B765F-62EF-4109-8A00-382460D60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0" y="20140"/>
                <a:ext cx="7620000" cy="1903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5A726A-A77D-426C-AE5A-A8DB06EA3E2C}"/>
              </a:ext>
            </a:extLst>
          </p:cNvPr>
          <p:cNvSpPr txBox="1"/>
          <p:nvPr/>
        </p:nvSpPr>
        <p:spPr>
          <a:xfrm>
            <a:off x="7493000" y="5852959"/>
            <a:ext cx="4584494" cy="86177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CA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See “Relativity 107f” video for more details on sign conventions.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F005C6-DB56-49BF-95FE-649C1B0B38EA}"/>
                  </a:ext>
                </a:extLst>
              </p:cNvPr>
              <p:cNvSpPr txBox="1"/>
              <p:nvPr/>
            </p:nvSpPr>
            <p:spPr>
              <a:xfrm>
                <a:off x="4572000" y="2757252"/>
                <a:ext cx="7620000" cy="190391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CA" sz="2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800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CA" sz="2800" b="0" i="1" dirty="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CA" sz="2800" dirty="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F005C6-DB56-49BF-95FE-649C1B0B3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57252"/>
                <a:ext cx="7620000" cy="1903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FEEE5-4570-49D2-85A4-0D1C25915115}"/>
                  </a:ext>
                </a:extLst>
              </p:cNvPr>
              <p:cNvSpPr txBox="1"/>
              <p:nvPr/>
            </p:nvSpPr>
            <p:spPr>
              <a:xfrm>
                <a:off x="114506" y="1380684"/>
                <a:ext cx="5600494" cy="12041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̈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9FEEE5-4570-49D2-85A4-0D1C25915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6" y="1380684"/>
                <a:ext cx="5600494" cy="1204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331D41-4E56-4BBE-A3F9-5C45DB85C802}"/>
                  </a:ext>
                </a:extLst>
              </p:cNvPr>
              <p:cNvSpPr txBox="1"/>
              <p:nvPr/>
            </p:nvSpPr>
            <p:spPr>
              <a:xfrm>
                <a:off x="241506" y="4042496"/>
                <a:ext cx="5473494" cy="12041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acc>
                                <m:accPr>
                                  <m:chr m:val="̈"/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GB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331D41-4E56-4BBE-A3F9-5C45DB85C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06" y="4042496"/>
                <a:ext cx="5473494" cy="1204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1AC24-EF8D-4969-A4CC-2E250718E284}"/>
                  </a:ext>
                </a:extLst>
              </p:cNvPr>
              <p:cNvSpPr txBox="1"/>
              <p:nvPr/>
            </p:nvSpPr>
            <p:spPr>
              <a:xfrm>
                <a:off x="0" y="9155"/>
                <a:ext cx="5871406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(+ − − −) </m:t>
                    </m:r>
                  </m:oMath>
                </a14:m>
                <a:r>
                  <a:rPr lang="en-CA" sz="4400" dirty="0">
                    <a:solidFill>
                      <a:srgbClr val="0070C0"/>
                    </a:solidFill>
                  </a:rPr>
                  <a:t> convention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51AC24-EF8D-4969-A4CC-2E250718E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55"/>
                <a:ext cx="5871406" cy="769441"/>
              </a:xfrm>
              <a:prstGeom prst="rect">
                <a:avLst/>
              </a:prstGeom>
              <a:blipFill>
                <a:blip r:embed="rId7"/>
                <a:stretch>
                  <a:fillRect t="-16667" r="-3011" b="-3730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304892-37E3-4C9D-BB46-D462FA7DCFF7}"/>
                  </a:ext>
                </a:extLst>
              </p:cNvPr>
              <p:cNvSpPr txBox="1"/>
              <p:nvPr/>
            </p:nvSpPr>
            <p:spPr>
              <a:xfrm>
                <a:off x="0" y="2741654"/>
                <a:ext cx="5871406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4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4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+++</m:t>
                    </m:r>
                    <m:r>
                      <a:rPr lang="en-GB" sz="4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convention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304892-37E3-4C9D-BB46-D462FA7D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1654"/>
                <a:ext cx="5871406" cy="769441"/>
              </a:xfrm>
              <a:prstGeom prst="rect">
                <a:avLst/>
              </a:prstGeom>
              <a:blipFill>
                <a:blip r:embed="rId8"/>
                <a:stretch>
                  <a:fillRect t="-16667" r="-831" b="-3730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36C65F-52ED-4C5E-957A-F1E24F66F60C}"/>
              </a:ext>
            </a:extLst>
          </p:cNvPr>
          <p:cNvCxnSpPr>
            <a:cxnSpLocks/>
          </p:cNvCxnSpPr>
          <p:nvPr/>
        </p:nvCxnSpPr>
        <p:spPr>
          <a:xfrm>
            <a:off x="0" y="2741654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81F95-4C8A-4F37-94AC-B3808EA3AEF9}"/>
              </a:ext>
            </a:extLst>
          </p:cNvPr>
          <p:cNvCxnSpPr>
            <a:cxnSpLocks/>
          </p:cNvCxnSpPr>
          <p:nvPr/>
        </p:nvCxnSpPr>
        <p:spPr>
          <a:xfrm>
            <a:off x="0" y="5410468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1DEF-C7B0-4B67-982D-0DEB665A7EFE}"/>
                  </a:ext>
                </a:extLst>
              </p:cNvPr>
              <p:cNvSpPr txBox="1"/>
              <p:nvPr/>
            </p:nvSpPr>
            <p:spPr>
              <a:xfrm>
                <a:off x="114506" y="5592110"/>
                <a:ext cx="6914037" cy="11353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same in both cases!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031DEF-C7B0-4B67-982D-0DEB665A7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6" y="5592110"/>
                <a:ext cx="6914037" cy="1135311"/>
              </a:xfrm>
              <a:prstGeom prst="rect">
                <a:avLst/>
              </a:prstGeom>
              <a:blipFill>
                <a:blip r:embed="rId9"/>
                <a:stretch>
                  <a:fillRect r="-3880" b="-1443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1E4ED0-FB9E-44CE-91EC-DDA75F4E6A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440" y="2866320"/>
              <a:ext cx="9855000" cy="397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1E4ED0-FB9E-44CE-91EC-DDA75F4E6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80" y="2856960"/>
                <a:ext cx="9873720" cy="399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703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46"/>
    </mc:Choice>
    <mc:Fallback xmlns="">
      <p:transition spd="slow" advTm="37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1" grpId="0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/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4000" b="0" i="0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000" dirty="0"/>
                  <a:t>  Einstein Field Equations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8B0384-3CAD-4211-8662-C5039C080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5749871"/>
                <a:ext cx="11965436" cy="970009"/>
              </a:xfrm>
              <a:prstGeom prst="rect">
                <a:avLst/>
              </a:prstGeom>
              <a:blipFill>
                <a:blip r:embed="rId3"/>
                <a:stretch>
                  <a:fillRect r="-1524" b="-1090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/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8000" dirty="0"/>
                  <a:t> FLRW Metric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3FCF7-5DEE-4EFC-B26C-78ED053D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2" y="126336"/>
                <a:ext cx="7337714" cy="1422505"/>
              </a:xfrm>
              <a:prstGeom prst="rect">
                <a:avLst/>
              </a:prstGeom>
              <a:blipFill>
                <a:blip r:embed="rId4"/>
                <a:stretch>
                  <a:fillRect t="-15900" r="-6369" b="-309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777D61EB-C612-444C-B3E3-BD1B812B15FA}"/>
              </a:ext>
            </a:extLst>
          </p:cNvPr>
          <p:cNvSpPr/>
          <p:nvPr/>
        </p:nvSpPr>
        <p:spPr>
          <a:xfrm>
            <a:off x="571500" y="1921476"/>
            <a:ext cx="1581150" cy="3660174"/>
          </a:xfrm>
          <a:prstGeom prst="downArrow">
            <a:avLst/>
          </a:prstGeom>
          <a:solidFill>
            <a:srgbClr val="00B050"/>
          </a:solidFill>
          <a:ln w="57150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/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</m:oMath>
                </a14:m>
                <a:r>
                  <a:rPr lang="en-CA" sz="4800" dirty="0"/>
                  <a:t> Inverse Metric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r>
                  <a:rPr lang="en-CA" sz="4800" dirty="0"/>
                  <a:t>  Connection Coefficients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CA" sz="4800" dirty="0"/>
                  <a:t> Ricci Tensor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8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4800" dirty="0"/>
                  <a:t>   Ricci Scalar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FACF6-F10B-4EE1-A303-A85D48B3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47" y="1801513"/>
                <a:ext cx="7230506" cy="3627403"/>
              </a:xfrm>
              <a:prstGeom prst="rect">
                <a:avLst/>
              </a:prstGeom>
              <a:blipFill>
                <a:blip r:embed="rId5"/>
                <a:stretch>
                  <a:fillRect t="-3697" r="-2951" b="-806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793F94-CC2D-4EE2-8BC8-86DE0641AA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82120" y="2587320"/>
              <a:ext cx="1144800" cy="2760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793F94-CC2D-4EE2-8BC8-86DE0641A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2760" y="2577960"/>
                <a:ext cx="1163520" cy="277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49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87"/>
    </mc:Choice>
    <mc:Fallback xmlns="">
      <p:transition spd="slow" advTm="1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D9BE62B-35C5-4374-A065-B2CF16D6CC48}"/>
              </a:ext>
            </a:extLst>
          </p:cNvPr>
          <p:cNvGrpSpPr/>
          <p:nvPr/>
        </p:nvGrpSpPr>
        <p:grpSpPr>
          <a:xfrm>
            <a:off x="253861" y="100364"/>
            <a:ext cx="11684278" cy="2616451"/>
            <a:chOff x="253861" y="143906"/>
            <a:chExt cx="11684278" cy="2616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1790DD-87FF-42E2-9576-0C1DBBD92717}"/>
                </a:ext>
              </a:extLst>
            </p:cNvPr>
            <p:cNvSpPr txBox="1"/>
            <p:nvPr/>
          </p:nvSpPr>
          <p:spPr>
            <a:xfrm>
              <a:off x="281615" y="143906"/>
              <a:ext cx="6996211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4800" b="1" dirty="0"/>
                <a:t>FLRW tensors/coefficients: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6AF2DD-8F53-4303-9973-9AB740F8EA28}"/>
                </a:ext>
              </a:extLst>
            </p:cNvPr>
            <p:cNvGrpSpPr/>
            <p:nvPr/>
          </p:nvGrpSpPr>
          <p:grpSpPr>
            <a:xfrm>
              <a:off x="394209" y="887280"/>
              <a:ext cx="11543930" cy="1873077"/>
              <a:chOff x="394209" y="234137"/>
              <a:chExt cx="11543930" cy="18730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76168C-E3EA-46C4-AAE1-60A244BADF58}"/>
                      </a:ext>
                    </a:extLst>
                  </p:cNvPr>
                  <p:cNvSpPr txBox="1"/>
                  <p:nvPr/>
                </p:nvSpPr>
                <p:spPr>
                  <a:xfrm>
                    <a:off x="394209" y="264915"/>
                    <a:ext cx="7230506" cy="1842299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a14:m>
                    <a:r>
                      <a:rPr lang="en-GB" sz="4800" b="0" dirty="0">
                        <a:solidFill>
                          <a:srgbClr val="00206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p>
                        </m:sSup>
                      </m:oMath>
                    </a14:m>
                    <a:r>
                      <a:rPr lang="en-CA" sz="4800" dirty="0"/>
                      <a:t> Metrics</a:t>
                    </a:r>
                  </a:p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GB" sz="4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oMath>
                    </a14:m>
                    <a:r>
                      <a:rPr lang="en-CA" sz="4800" dirty="0">
                        <a:solidFill>
                          <a:srgbClr val="00B0F0"/>
                        </a:solidFill>
                      </a:rPr>
                      <a:t>  </a:t>
                    </a:r>
                    <a:r>
                      <a:rPr lang="en-CA" sz="4800" dirty="0"/>
                      <a:t>Connection Coefficients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B76168C-E3EA-46C4-AAE1-60A244BADF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209" y="264915"/>
                    <a:ext cx="7230506" cy="18422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6931" r="-2951" b="-13861"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D6CD35F-70D5-4B42-B419-E5D0C7F9B097}"/>
                      </a:ext>
                    </a:extLst>
                  </p:cNvPr>
                  <p:cNvSpPr txBox="1"/>
                  <p:nvPr/>
                </p:nvSpPr>
                <p:spPr>
                  <a:xfrm>
                    <a:off x="7737309" y="234137"/>
                    <a:ext cx="4200830" cy="1782924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oMath>
                    </a14:m>
                    <a:r>
                      <a:rPr lang="en-CA" sz="4800" dirty="0"/>
                      <a:t> Ricci Tensor</a:t>
                    </a:r>
                  </a:p>
                  <a:p>
                    <a:pPr>
                      <a:spcAft>
                        <a:spcPts val="1200"/>
                      </a:spcAft>
                    </a:pPr>
                    <a:r>
                      <a:rPr lang="en-GB" sz="4800" dirty="0">
                        <a:solidFill>
                          <a:srgbClr val="7030A0"/>
                        </a:solidFill>
                      </a:rPr>
                      <a:t>  </a:t>
                    </a:r>
                    <a14:m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a14:m>
                    <a:r>
                      <a:rPr lang="en-CA" sz="4800" dirty="0"/>
                      <a:t>   Ricci Scalar 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D6CD35F-70D5-4B42-B419-E5D0C7F9B0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7309" y="234137"/>
                    <a:ext cx="4200830" cy="17829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167" r="-5951" b="-17406"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FD1745-D19F-4E17-9B1E-5E28FAF59836}"/>
                </a:ext>
              </a:extLst>
            </p:cNvPr>
            <p:cNvSpPr/>
            <p:nvPr/>
          </p:nvSpPr>
          <p:spPr>
            <a:xfrm>
              <a:off x="253861" y="143906"/>
              <a:ext cx="11684278" cy="2526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EF5BA-7065-4023-AFA1-ACBBD2B34AA0}"/>
              </a:ext>
            </a:extLst>
          </p:cNvPr>
          <p:cNvGrpSpPr/>
          <p:nvPr/>
        </p:nvGrpSpPr>
        <p:grpSpPr>
          <a:xfrm>
            <a:off x="174831" y="2686380"/>
            <a:ext cx="11149396" cy="1569660"/>
            <a:chOff x="174831" y="2686380"/>
            <a:chExt cx="11149396" cy="15696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2CA03D-A6F4-4424-B3F8-88B41F6E4227}"/>
                </a:ext>
              </a:extLst>
            </p:cNvPr>
            <p:cNvSpPr txBox="1"/>
            <p:nvPr/>
          </p:nvSpPr>
          <p:spPr>
            <a:xfrm>
              <a:off x="174831" y="2686380"/>
              <a:ext cx="4052345" cy="15696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CA" sz="4800" dirty="0"/>
                <a:t>Paths of Free Particles: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CC5598-AD09-4131-AA5D-2DA233F5ECA2}"/>
                    </a:ext>
                  </a:extLst>
                </p:cNvPr>
                <p:cNvSpPr txBox="1"/>
                <p:nvPr/>
              </p:nvSpPr>
              <p:spPr>
                <a:xfrm>
                  <a:off x="4662169" y="2756386"/>
                  <a:ext cx="6662058" cy="138845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54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5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5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5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CC5598-AD09-4131-AA5D-2DA233F5E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169" y="2756386"/>
                  <a:ext cx="6662058" cy="13884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5EA67-6CCC-42BF-86E1-C7466781510F}"/>
              </a:ext>
            </a:extLst>
          </p:cNvPr>
          <p:cNvGrpSpPr/>
          <p:nvPr/>
        </p:nvGrpSpPr>
        <p:grpSpPr>
          <a:xfrm>
            <a:off x="253861" y="4517135"/>
            <a:ext cx="10287888" cy="2213747"/>
            <a:chOff x="253861" y="4517135"/>
            <a:chExt cx="10287888" cy="22137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AF0AAF-0728-4849-8F21-0475CC3D5548}"/>
                </a:ext>
              </a:extLst>
            </p:cNvPr>
            <p:cNvSpPr txBox="1"/>
            <p:nvPr/>
          </p:nvSpPr>
          <p:spPr>
            <a:xfrm>
              <a:off x="253861" y="4791890"/>
              <a:ext cx="3616916" cy="193899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CA" sz="6000" dirty="0"/>
                <a:t>Friedmann Equations: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2C428CE-5556-497B-8334-8BCC0A8F96AF}"/>
                    </a:ext>
                  </a:extLst>
                </p:cNvPr>
                <p:cNvSpPr txBox="1"/>
                <p:nvPr/>
              </p:nvSpPr>
              <p:spPr>
                <a:xfrm>
                  <a:off x="5503868" y="4517135"/>
                  <a:ext cx="4466881" cy="11483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GB" sz="4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sz="4400" b="0" i="1" dirty="0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2C428CE-5556-497B-8334-8BCC0A8F96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868" y="4517135"/>
                  <a:ext cx="4466881" cy="11483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DA73AD3-1B22-4E66-93FC-3C2B8E44A123}"/>
                    </a:ext>
                  </a:extLst>
                </p:cNvPr>
                <p:cNvSpPr txBox="1"/>
                <p:nvPr/>
              </p:nvSpPr>
              <p:spPr>
                <a:xfrm>
                  <a:off x="5044385" y="5663026"/>
                  <a:ext cx="5497364" cy="106785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̈"/>
                              <m:ctrlPr>
                                <a:rPr lang="en-GB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en-GB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GB" sz="4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4000" i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DA73AD3-1B22-4E66-93FC-3C2B8E44A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385" y="5663026"/>
                  <a:ext cx="5497364" cy="10678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92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3"/>
    </mc:Choice>
    <mc:Fallback xmlns="">
      <p:transition spd="slow" advTm="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EEBEE7-2BD9-4150-B2B1-8F9A4159C8FF}"/>
              </a:ext>
            </a:extLst>
          </p:cNvPr>
          <p:cNvCxnSpPr>
            <a:cxnSpLocks/>
          </p:cNvCxnSpPr>
          <p:nvPr/>
        </p:nvCxnSpPr>
        <p:spPr>
          <a:xfrm>
            <a:off x="0" y="33924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D5212-62E7-4F50-839D-267C2C43D8F7}"/>
                  </a:ext>
                </a:extLst>
              </p:cNvPr>
              <p:cNvSpPr txBox="1"/>
              <p:nvPr/>
            </p:nvSpPr>
            <p:spPr>
              <a:xfrm>
                <a:off x="194825" y="711868"/>
                <a:ext cx="2440027" cy="1754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0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10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6D5212-62E7-4F50-839D-267C2C43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25" y="711868"/>
                <a:ext cx="2440027" cy="1754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C2DCE27-7E36-412C-88B9-350C4E07BCDA}"/>
              </a:ext>
            </a:extLst>
          </p:cNvPr>
          <p:cNvSpPr txBox="1"/>
          <p:nvPr/>
        </p:nvSpPr>
        <p:spPr>
          <a:xfrm>
            <a:off x="2794459" y="1004898"/>
            <a:ext cx="93102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600" u="sng" dirty="0">
                <a:solidFill>
                  <a:srgbClr val="FF0000"/>
                </a:solidFill>
              </a:rPr>
              <a:t>Greek Letters</a:t>
            </a:r>
            <a:r>
              <a:rPr lang="en-CA" sz="4600" dirty="0"/>
              <a:t> = all 4 spacetime indices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4CD98-40AF-49F8-9C39-9BCB6437DD3F}"/>
                  </a:ext>
                </a:extLst>
              </p:cNvPr>
              <p:cNvSpPr txBox="1"/>
              <p:nvPr/>
            </p:nvSpPr>
            <p:spPr>
              <a:xfrm>
                <a:off x="2707160" y="1805117"/>
                <a:ext cx="948484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0→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  1→</m:t>
                          </m:r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CA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4CD98-40AF-49F8-9C39-9BCB6437D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160" y="1805117"/>
                <a:ext cx="948484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C0AE8-82A3-42EF-B77B-70B05F94C8C6}"/>
                  </a:ext>
                </a:extLst>
              </p:cNvPr>
              <p:cNvSpPr txBox="1"/>
              <p:nvPr/>
            </p:nvSpPr>
            <p:spPr>
              <a:xfrm>
                <a:off x="107525" y="4051967"/>
                <a:ext cx="2344360" cy="175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0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sz="10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CA" sz="10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C0AE8-82A3-42EF-B77B-70B05F94C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5" y="4051967"/>
                <a:ext cx="2344360" cy="1755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4AD82A7-C3C0-4339-9377-02E17C533B2E}"/>
              </a:ext>
            </a:extLst>
          </p:cNvPr>
          <p:cNvSpPr txBox="1"/>
          <p:nvPr/>
        </p:nvSpPr>
        <p:spPr>
          <a:xfrm>
            <a:off x="2707159" y="4344997"/>
            <a:ext cx="91874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600" u="sng" dirty="0">
                <a:solidFill>
                  <a:srgbClr val="FF6600"/>
                </a:solidFill>
              </a:rPr>
              <a:t>Latin/English Letters</a:t>
            </a:r>
            <a:r>
              <a:rPr lang="en-CA" sz="4600" dirty="0"/>
              <a:t> = 3 space indices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C503FA-E5E0-4DDA-8D61-C3B78C500F39}"/>
                  </a:ext>
                </a:extLst>
              </p:cNvPr>
              <p:cNvSpPr txBox="1"/>
              <p:nvPr/>
            </p:nvSpPr>
            <p:spPr>
              <a:xfrm>
                <a:off x="3512571" y="5145216"/>
                <a:ext cx="75766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1→</m:t>
                          </m:r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,  2→</m:t>
                          </m:r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,  3→</m:t>
                          </m:r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C503FA-E5E0-4DDA-8D61-C3B78C500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571" y="5145216"/>
                <a:ext cx="757662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4E268C-0A04-4D32-872F-3770951C05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65120" y="2435760"/>
              <a:ext cx="8490240" cy="348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4E268C-0A04-4D32-872F-3770951C05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55760" y="2426400"/>
                <a:ext cx="8508960" cy="350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74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5"/>
    </mc:Choice>
    <mc:Fallback xmlns="">
      <p:transition spd="slow" advTm="2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blipFill>
                <a:blip r:embed="rId3"/>
                <a:stretch>
                  <a:fillRect r="-7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02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1">
        <p:fade/>
      </p:transition>
    </mc:Choice>
    <mc:Fallback xmlns="">
      <p:transition spd="med" advTm="651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/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GB" sz="4400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4C1A4-0680-4A63-9E25-8D9C28AC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2078"/>
                <a:ext cx="10508226" cy="3242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2E2836-F5DF-427A-9303-71416BE9F2F7}"/>
                  </a:ext>
                </a:extLst>
              </p:cNvPr>
              <p:cNvSpPr txBox="1"/>
              <p:nvPr/>
            </p:nvSpPr>
            <p:spPr>
              <a:xfrm>
                <a:off x="1372828" y="4144738"/>
                <a:ext cx="3258165" cy="19023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̇"/>
                        <m:ctrlP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2E2836-F5DF-427A-9303-71416BE9F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828" y="4144738"/>
                <a:ext cx="3258165" cy="1902380"/>
              </a:xfrm>
              <a:prstGeom prst="rect">
                <a:avLst/>
              </a:prstGeom>
              <a:blipFill>
                <a:blip r:embed="rId4"/>
                <a:stretch>
                  <a:fillRect r="-16262" b="-15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69AF-D2FF-4BB1-9ADA-0BABE08215AF}"/>
                  </a:ext>
                </a:extLst>
              </p:cNvPr>
              <p:cNvSpPr txBox="1"/>
              <p:nvPr/>
            </p:nvSpPr>
            <p:spPr>
              <a:xfrm>
                <a:off x="7227733" y="4034516"/>
                <a:ext cx="4049662" cy="2012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8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CA" sz="8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8000" i="1"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̈"/>
                        <m:ctrlP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8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69AF-D2FF-4BB1-9ADA-0BABE0821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33" y="4034516"/>
                <a:ext cx="4049662" cy="20126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112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63">
        <p:fade/>
      </p:transition>
    </mc:Choice>
    <mc:Fallback xmlns="">
      <p:transition spd="med" advTm="12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6.4|5.3|7.3|6.9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2|16.9|1.3|25.1|20.4|1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9|7.6|30.4|107.1|2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6|0.5|0.5|19.2|36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7.6|1|2.1|7.4|1.9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1.3|56.1|47.2|7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1.3|56.1|47.2|71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1.3|56.1|47.2|7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4.1|1.3|1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0.2|0.5|1|0.8|10.5|1|1.9|4.2|19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4|54.4|77|46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6.5|1|0.9|2.9|12.9|1.3|2.9|6|6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|0.9|3.9|48.1|4.6|12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|3.9|8.4|3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20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.3|19.2|11.2|32.4|13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|0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3|0.7|0.6|0.7|1.9|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3|4.6|6.8|6.6|21.7|43.2|22.2|8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9.5|9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0.7|1.4|0.7|0.6|0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0.7|1.4|0.7|0.6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|1.2|9.9|2.3|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|0.9|1.3|0.8|0.8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16614</TotalTime>
  <Words>5326</Words>
  <Application>Microsoft Office PowerPoint</Application>
  <PresentationFormat>Widescreen</PresentationFormat>
  <Paragraphs>546</Paragraphs>
  <Slides>66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Relativity 110: Cosmology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25</cp:revision>
  <dcterms:created xsi:type="dcterms:W3CDTF">2021-09-13T04:50:42Z</dcterms:created>
  <dcterms:modified xsi:type="dcterms:W3CDTF">2022-09-11T23:52:04Z</dcterms:modified>
</cp:coreProperties>
</file>